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8" r:id="rId2"/>
    <p:sldId id="260" r:id="rId3"/>
    <p:sldId id="344" r:id="rId4"/>
    <p:sldId id="262" r:id="rId5"/>
    <p:sldId id="377" r:id="rId6"/>
    <p:sldId id="378" r:id="rId7"/>
    <p:sldId id="372" r:id="rId8"/>
    <p:sldId id="277" r:id="rId9"/>
    <p:sldId id="373" r:id="rId10"/>
    <p:sldId id="374" r:id="rId11"/>
    <p:sldId id="384" r:id="rId12"/>
    <p:sldId id="386" r:id="rId13"/>
    <p:sldId id="401" r:id="rId14"/>
    <p:sldId id="400" r:id="rId15"/>
    <p:sldId id="399" r:id="rId16"/>
    <p:sldId id="398" r:id="rId17"/>
    <p:sldId id="397" r:id="rId18"/>
    <p:sldId id="396" r:id="rId19"/>
    <p:sldId id="395" r:id="rId20"/>
    <p:sldId id="375" r:id="rId21"/>
    <p:sldId id="385" r:id="rId22"/>
    <p:sldId id="402" r:id="rId23"/>
    <p:sldId id="376" r:id="rId24"/>
  </p:sldIdLst>
  <p:sldSz cx="12188825" cy="6858000"/>
  <p:notesSz cx="6858000" cy="9144000"/>
  <p:custDataLst>
    <p:tags r:id="rId27"/>
  </p:custDataLst>
  <p:defaultTextStyle>
    <a:defPPr>
      <a:defRPr lang="en-US"/>
    </a:defPPr>
    <a:lvl1pPr algn="l" rtl="0" fontAlgn="base">
      <a:spcBef>
        <a:spcPct val="0"/>
      </a:spcBef>
      <a:spcAft>
        <a:spcPct val="0"/>
      </a:spcAft>
      <a:defRPr kern="1200">
        <a:solidFill>
          <a:schemeClr val="tx1"/>
        </a:solidFill>
        <a:latin typeface="Calibri" charset="0"/>
        <a:ea typeface="Arial" charset="0"/>
        <a:cs typeface="Arial" charset="0"/>
      </a:defRPr>
    </a:lvl1pPr>
    <a:lvl2pPr marL="457200" algn="l" rtl="0" fontAlgn="base">
      <a:spcBef>
        <a:spcPct val="0"/>
      </a:spcBef>
      <a:spcAft>
        <a:spcPct val="0"/>
      </a:spcAft>
      <a:defRPr kern="1200">
        <a:solidFill>
          <a:schemeClr val="tx1"/>
        </a:solidFill>
        <a:latin typeface="Calibri" charset="0"/>
        <a:ea typeface="Arial" charset="0"/>
        <a:cs typeface="Arial" charset="0"/>
      </a:defRPr>
    </a:lvl2pPr>
    <a:lvl3pPr marL="914400" algn="l" rtl="0" fontAlgn="base">
      <a:spcBef>
        <a:spcPct val="0"/>
      </a:spcBef>
      <a:spcAft>
        <a:spcPct val="0"/>
      </a:spcAft>
      <a:defRPr kern="1200">
        <a:solidFill>
          <a:schemeClr val="tx1"/>
        </a:solidFill>
        <a:latin typeface="Calibri" charset="0"/>
        <a:ea typeface="Arial" charset="0"/>
        <a:cs typeface="Arial" charset="0"/>
      </a:defRPr>
    </a:lvl3pPr>
    <a:lvl4pPr marL="1371600" algn="l" rtl="0" fontAlgn="base">
      <a:spcBef>
        <a:spcPct val="0"/>
      </a:spcBef>
      <a:spcAft>
        <a:spcPct val="0"/>
      </a:spcAft>
      <a:defRPr kern="1200">
        <a:solidFill>
          <a:schemeClr val="tx1"/>
        </a:solidFill>
        <a:latin typeface="Calibri" charset="0"/>
        <a:ea typeface="Arial" charset="0"/>
        <a:cs typeface="Arial" charset="0"/>
      </a:defRPr>
    </a:lvl4pPr>
    <a:lvl5pPr marL="1828800" algn="l" rtl="0" fontAlgn="base">
      <a:spcBef>
        <a:spcPct val="0"/>
      </a:spcBef>
      <a:spcAft>
        <a:spcPct val="0"/>
      </a:spcAft>
      <a:defRPr kern="1200">
        <a:solidFill>
          <a:schemeClr val="tx1"/>
        </a:solidFill>
        <a:latin typeface="Calibri" charset="0"/>
        <a:ea typeface="Arial" charset="0"/>
        <a:cs typeface="Arial" charset="0"/>
      </a:defRPr>
    </a:lvl5pPr>
    <a:lvl6pPr marL="2286000" algn="l" defTabSz="914400" rtl="0" eaLnBrk="1" latinLnBrk="0" hangingPunct="1">
      <a:defRPr kern="1200">
        <a:solidFill>
          <a:schemeClr val="tx1"/>
        </a:solidFill>
        <a:latin typeface="Calibri" charset="0"/>
        <a:ea typeface="Arial" charset="0"/>
        <a:cs typeface="Arial" charset="0"/>
      </a:defRPr>
    </a:lvl6pPr>
    <a:lvl7pPr marL="2743200" algn="l" defTabSz="914400" rtl="0" eaLnBrk="1" latinLnBrk="0" hangingPunct="1">
      <a:defRPr kern="1200">
        <a:solidFill>
          <a:schemeClr val="tx1"/>
        </a:solidFill>
        <a:latin typeface="Calibri" charset="0"/>
        <a:ea typeface="Arial" charset="0"/>
        <a:cs typeface="Arial" charset="0"/>
      </a:defRPr>
    </a:lvl7pPr>
    <a:lvl8pPr marL="3200400" algn="l" defTabSz="914400" rtl="0" eaLnBrk="1" latinLnBrk="0" hangingPunct="1">
      <a:defRPr kern="1200">
        <a:solidFill>
          <a:schemeClr val="tx1"/>
        </a:solidFill>
        <a:latin typeface="Calibri" charset="0"/>
        <a:ea typeface="Arial" charset="0"/>
        <a:cs typeface="Arial" charset="0"/>
      </a:defRPr>
    </a:lvl8pPr>
    <a:lvl9pPr marL="3657600" algn="l" defTabSz="914400" rtl="0" eaLnBrk="1" latinLnBrk="0" hangingPunct="1">
      <a:defRPr kern="1200">
        <a:solidFill>
          <a:schemeClr val="tx1"/>
        </a:solidFill>
        <a:latin typeface="Calibri"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F5F5F"/>
    <a:srgbClr val="46575E"/>
    <a:srgbClr val="B0C3C8"/>
    <a:srgbClr val="8DA6B1"/>
    <a:srgbClr val="41555E"/>
    <a:srgbClr val="61808E"/>
    <a:srgbClr val="BBCAD0"/>
    <a:srgbClr val="D1DB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2" autoAdjust="0"/>
    <p:restoredTop sz="92938" autoAdjust="0"/>
  </p:normalViewPr>
  <p:slideViewPr>
    <p:cSldViewPr snapToGrid="0">
      <p:cViewPr>
        <p:scale>
          <a:sx n="145" d="100"/>
          <a:sy n="145" d="100"/>
        </p:scale>
        <p:origin x="344" y="144"/>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tags" Target="tags/tag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ea typeface="+mn-ea"/>
                <a:cs typeface="+mn-cs"/>
              </a:defRPr>
            </a:lvl1pPr>
          </a:lstStyle>
          <a:p>
            <a:pPr>
              <a:defRPr/>
            </a:pP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C40A579-F7AC-DF42-82F2-BE96ACEAD3CD}" type="datetimeFigureOut">
              <a:rPr lang="en-US"/>
              <a:pPr>
                <a:defRPr/>
              </a:pPr>
              <a:t>10/22/18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ea typeface="+mn-ea"/>
                <a:cs typeface="+mn-cs"/>
              </a:defRPr>
            </a:lvl1pPr>
          </a:lstStyle>
          <a:p>
            <a:pPr>
              <a:defRPr/>
            </a:pP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59DEDD2-4181-D74C-897D-386DBAAEFDB8}"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338"/>
          </a:xfrm>
          <a:prstGeom prst="rect">
            <a:avLst/>
          </a:prstGeom>
          <a:noFill/>
          <a:ln w="12700">
            <a:solidFill>
              <a:prstClr val="black"/>
            </a:solidFill>
          </a:ln>
        </p:spPr>
        <p:txBody>
          <a:bodyPr vert="horz" lIns="91440" tIns="45720" rIns="91440" bIns="45720" rtlCol="0" anchor="ctr"/>
          <a:lstStyle/>
          <a:p>
            <a:pPr lvl="0"/>
            <a:endParaRPr noProof="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noProof="0"/>
              <a:t>Click to edit Master text styles</a:t>
            </a:r>
          </a:p>
          <a:p>
            <a:pPr lvl="1"/>
            <a:r>
              <a:rPr noProof="0"/>
              <a:t>Second level</a:t>
            </a:r>
          </a:p>
          <a:p>
            <a:pPr lvl="2"/>
            <a:r>
              <a:rPr noProof="0"/>
              <a:t>Third level</a:t>
            </a:r>
          </a:p>
          <a:p>
            <a:pPr lvl="3"/>
            <a:r>
              <a:rPr noProof="0"/>
              <a:t>Fourth level</a:t>
            </a:r>
          </a:p>
          <a:p>
            <a:pPr lvl="4"/>
            <a:r>
              <a:rPr noProof="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fontAlgn="auto">
              <a:spcBef>
                <a:spcPts val="0"/>
              </a:spcBef>
              <a:spcAft>
                <a:spcPts val="0"/>
              </a:spcAft>
              <a:defRPr sz="1200" dirty="0">
                <a:latin typeface="+mn-lt"/>
                <a:ea typeface="+mn-ea"/>
                <a:cs typeface="+mn-cs"/>
              </a:defRPr>
            </a:lvl1pPr>
          </a:lstStyle>
          <a:p>
            <a:pPr>
              <a:defRPr/>
            </a:pPr>
            <a:endParaRPr/>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2CC4067-11AE-D64D-860F-DD3646FD0EEA}"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fontAlgn="base">
      <a:spcBef>
        <a:spcPts val="600"/>
      </a:spcBef>
      <a:spcAft>
        <a:spcPct val="0"/>
      </a:spcAft>
      <a:defRPr sz="1100" kern="1200">
        <a:solidFill>
          <a:schemeClr val="tx1"/>
        </a:solidFill>
        <a:latin typeface="+mn-lt"/>
        <a:ea typeface="+mn-ea"/>
        <a:cs typeface="+mn-cs"/>
      </a:defRPr>
    </a:lvl1pPr>
    <a:lvl2pPr marL="228600" indent="-114300" algn="l" rtl="0" fontAlgn="base">
      <a:spcBef>
        <a:spcPts val="600"/>
      </a:spcBef>
      <a:spcAft>
        <a:spcPct val="0"/>
      </a:spcAft>
      <a:buFont typeface="Arial" charset="0"/>
      <a:buChar char="•"/>
      <a:defRPr sz="1000" kern="1200">
        <a:solidFill>
          <a:schemeClr val="tx1"/>
        </a:solidFill>
        <a:latin typeface="+mn-lt"/>
        <a:ea typeface="+mn-ea"/>
        <a:cs typeface="+mn-cs"/>
      </a:defRPr>
    </a:lvl2pPr>
    <a:lvl3pPr marL="400050" indent="-114300" algn="l" rtl="0" fontAlgn="base">
      <a:spcBef>
        <a:spcPts val="600"/>
      </a:spcBef>
      <a:spcAft>
        <a:spcPct val="0"/>
      </a:spcAft>
      <a:buFont typeface="Arial" charset="0"/>
      <a:buChar char="–"/>
      <a:defRPr sz="900" kern="1200">
        <a:solidFill>
          <a:schemeClr val="tx1"/>
        </a:solidFill>
        <a:latin typeface="+mn-lt"/>
        <a:ea typeface="+mn-ea"/>
        <a:cs typeface="+mn-cs"/>
      </a:defRPr>
    </a:lvl3pPr>
    <a:lvl4pPr marL="571500" indent="-114300" algn="l" rtl="0" fontAlgn="base">
      <a:spcBef>
        <a:spcPts val="600"/>
      </a:spcBef>
      <a:spcAft>
        <a:spcPct val="0"/>
      </a:spcAft>
      <a:buFont typeface="Arial" charset="0"/>
      <a:buChar char="•"/>
      <a:defRPr sz="900" kern="1200">
        <a:solidFill>
          <a:schemeClr val="tx1"/>
        </a:solidFill>
        <a:latin typeface="+mn-lt"/>
        <a:ea typeface="+mn-ea"/>
        <a:cs typeface="+mn-cs"/>
      </a:defRPr>
    </a:lvl4pPr>
    <a:lvl5pPr marL="742950" indent="-114300" algn="l" rtl="0" fontAlgn="base">
      <a:spcBef>
        <a:spcPts val="600"/>
      </a:spcBef>
      <a:spcAft>
        <a:spcPct val="0"/>
      </a:spcAft>
      <a:buFont typeface="Arial"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cnt452504.pdf"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lnSpcReduction="10000"/>
          </a:bodyPr>
          <a:lstStyle/>
          <a:p>
            <a:pPr fontAlgn="auto">
              <a:spcAft>
                <a:spcPts val="0"/>
              </a:spcAft>
              <a:defRPr/>
            </a:pPr>
            <a:r>
              <a:rPr lang="en-US" dirty="0" smtClean="0"/>
              <a:t>This is a </a:t>
            </a:r>
            <a:r>
              <a:rPr lang="en-US" b="1" dirty="0" smtClean="0"/>
              <a:t>Title Slide with Picture </a:t>
            </a:r>
            <a:r>
              <a:rPr lang="en-US" dirty="0" smtClean="0"/>
              <a:t>slide</a:t>
            </a:r>
            <a:r>
              <a:rPr lang="en-US" b="1" dirty="0" smtClean="0"/>
              <a:t> </a:t>
            </a:r>
            <a:r>
              <a:rPr lang="en-US" dirty="0" smtClean="0"/>
              <a:t>ideal for including a picture with a brief title, subtitle and presenter information.</a:t>
            </a:r>
          </a:p>
          <a:p>
            <a:pPr fontAlgn="auto">
              <a:spcAft>
                <a:spcPts val="0"/>
              </a:spcAft>
              <a:defRPr/>
            </a:pPr>
            <a:endParaRPr lang="en-US" dirty="0" smtClean="0"/>
          </a:p>
          <a:p>
            <a:pPr fontAlgn="auto">
              <a:spcAft>
                <a:spcPts val="0"/>
              </a:spcAft>
              <a:defRPr/>
            </a:pPr>
            <a:r>
              <a:rPr lang="en-US" dirty="0" smtClean="0"/>
              <a:t>To customize this slide with your own picture:</a:t>
            </a:r>
          </a:p>
          <a:p>
            <a:pPr fontAlgn="auto">
              <a:spcAft>
                <a:spcPts val="0"/>
              </a:spcAft>
              <a:defRPr/>
            </a:pPr>
            <a:endParaRPr lang="en-US" dirty="0" smtClean="0"/>
          </a:p>
          <a:p>
            <a:pPr fontAlgn="auto">
              <a:spcAft>
                <a:spcPts val="0"/>
              </a:spcAft>
              <a:defRPr/>
            </a:pPr>
            <a:r>
              <a:rPr lang="en-US" b="1" dirty="0" smtClean="0"/>
              <a:t>Right-click</a:t>
            </a:r>
            <a:r>
              <a:rPr lang="en-US" dirty="0" smtClean="0"/>
              <a:t> the slide area and choose </a:t>
            </a:r>
            <a:r>
              <a:rPr lang="en-US" b="1" dirty="0" smtClean="0"/>
              <a:t>Format Background </a:t>
            </a:r>
            <a:r>
              <a:rPr lang="en-US" dirty="0" smtClean="0"/>
              <a:t>from the pop-up menu. From the </a:t>
            </a:r>
            <a:r>
              <a:rPr lang="en-US" b="1" dirty="0" smtClean="0"/>
              <a:t>Fill</a:t>
            </a:r>
            <a:r>
              <a:rPr lang="en-US" dirty="0" smtClean="0"/>
              <a:t> menu, click </a:t>
            </a:r>
            <a:r>
              <a:rPr lang="en-US" b="1" dirty="0" smtClean="0"/>
              <a:t>Picture</a:t>
            </a:r>
            <a:r>
              <a:rPr lang="en-US" dirty="0" smtClean="0"/>
              <a:t> </a:t>
            </a:r>
            <a:r>
              <a:rPr lang="en-US" b="1" dirty="0" smtClean="0"/>
              <a:t>and texture fill</a:t>
            </a:r>
            <a:r>
              <a:rPr lang="en-US" dirty="0" smtClean="0"/>
              <a:t>. Under </a:t>
            </a:r>
            <a:r>
              <a:rPr lang="en-US" b="1" dirty="0" smtClean="0"/>
              <a:t>Insert from: </a:t>
            </a:r>
            <a:r>
              <a:rPr lang="en-US" dirty="0" smtClean="0"/>
              <a:t>click </a:t>
            </a:r>
            <a:r>
              <a:rPr lang="en-US" b="1" dirty="0" smtClean="0"/>
              <a:t>File</a:t>
            </a:r>
            <a:r>
              <a:rPr lang="en-US" dirty="0" smtClean="0"/>
              <a:t>. Locate your new picture and click </a:t>
            </a:r>
            <a:r>
              <a:rPr lang="en-US" b="1" dirty="0" smtClean="0"/>
              <a:t>Insert</a:t>
            </a:r>
            <a:r>
              <a:rPr lang="en-US" dirty="0" smtClean="0"/>
              <a:t>.</a:t>
            </a:r>
          </a:p>
          <a:p>
            <a:pPr fontAlgn="auto">
              <a:spcAft>
                <a:spcPts val="0"/>
              </a:spcAft>
              <a:defRPr/>
            </a:pPr>
            <a:endParaRPr lang="en-US" dirty="0" smtClean="0"/>
          </a:p>
          <a:p>
            <a:pPr fontAlgn="auto">
              <a:spcAft>
                <a:spcPts val="0"/>
              </a:spcAft>
              <a:defRPr/>
            </a:pPr>
            <a:r>
              <a:rPr lang="en-US" dirty="0" smtClean="0"/>
              <a:t>To </a:t>
            </a:r>
            <a:r>
              <a:rPr lang="en-US" b="1" dirty="0" smtClean="0"/>
              <a:t>copy the Customized Background </a:t>
            </a:r>
            <a:r>
              <a:rPr lang="en-US" dirty="0" smtClean="0"/>
              <a:t>from Another Presentation on </a:t>
            </a:r>
            <a:r>
              <a:rPr lang="en-US" b="1" dirty="0" smtClean="0"/>
              <a:t>PC</a:t>
            </a:r>
            <a:endParaRPr lang="en-US" dirty="0" smtClean="0"/>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Reuse Slides</a:t>
            </a:r>
            <a:r>
              <a:rPr lang="en-US" dirty="0" smtClean="0"/>
              <a:t>.</a:t>
            </a:r>
          </a:p>
          <a:p>
            <a:pPr marL="228600" indent="-228600" fontAlgn="auto">
              <a:spcAft>
                <a:spcPts val="0"/>
              </a:spcAft>
              <a:buFont typeface="+mj-lt"/>
              <a:buAutoNum type="arabicPeriod"/>
              <a:defRPr/>
            </a:pPr>
            <a:r>
              <a:rPr lang="en-US" dirty="0" smtClean="0"/>
              <a:t>Click </a:t>
            </a:r>
            <a:r>
              <a:rPr lang="en-US" b="1" dirty="0" smtClean="0"/>
              <a:t>Browse</a:t>
            </a:r>
            <a:r>
              <a:rPr lang="en-US" dirty="0" smtClean="0"/>
              <a:t> in the </a:t>
            </a:r>
            <a:r>
              <a:rPr lang="en-US" b="1" dirty="0" smtClean="0"/>
              <a:t>Reuse Slides </a:t>
            </a:r>
            <a:r>
              <a:rPr lang="en-US" dirty="0" smtClean="0"/>
              <a:t>panel and select </a:t>
            </a:r>
            <a:r>
              <a:rPr lang="en-US" b="1" dirty="0" smtClean="0"/>
              <a:t>Browse Files</a:t>
            </a:r>
            <a:r>
              <a:rPr lang="en-US" dirty="0" smtClean="0"/>
              <a:t>. Double-click the PowerPoint presentation that contains the background you wish to copy.</a:t>
            </a:r>
          </a:p>
          <a:p>
            <a:pPr marL="228600" indent="-228600" fontAlgn="auto">
              <a:spcAft>
                <a:spcPts val="0"/>
              </a:spcAft>
              <a:buFont typeface="+mj-lt"/>
              <a:buAutoNum type="arabicPeriod"/>
              <a:defRPr/>
            </a:pPr>
            <a:r>
              <a:rPr lang="en-US" dirty="0" smtClean="0"/>
              <a:t>Check </a:t>
            </a:r>
            <a:r>
              <a:rPr lang="en-US" b="1" dirty="0" smtClean="0"/>
              <a:t>Keep Source Formatting</a:t>
            </a:r>
            <a:r>
              <a:rPr lang="en-US" dirty="0" smtClean="0"/>
              <a:t> and click the slide that contains the background you want.</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Right-click</a:t>
            </a:r>
            <a:r>
              <a:rPr lang="en-US" dirty="0" smtClean="0"/>
              <a:t> any selected slide, point to </a:t>
            </a:r>
            <a:r>
              <a:rPr lang="en-US" b="1" dirty="0" smtClean="0"/>
              <a:t>Layout</a:t>
            </a:r>
            <a:r>
              <a:rPr lang="en-US" dirty="0" smtClean="0"/>
              <a:t>,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a:p>
            <a:pPr marL="228600" indent="-228600" fontAlgn="auto">
              <a:spcAft>
                <a:spcPts val="0"/>
              </a:spcAft>
              <a:buFont typeface="+mj-lt"/>
              <a:buAutoNum type="arabicPeriod"/>
              <a:defRPr/>
            </a:pPr>
            <a:endParaRPr lang="en-US" dirty="0" smtClean="0"/>
          </a:p>
          <a:p>
            <a:pPr fontAlgn="auto">
              <a:spcAft>
                <a:spcPts val="0"/>
              </a:spcAft>
              <a:buFont typeface="+mj-lt"/>
              <a:buNone/>
              <a:defRPr/>
            </a:pPr>
            <a:r>
              <a:rPr lang="en-US" dirty="0" smtClean="0"/>
              <a:t>To </a:t>
            </a:r>
            <a:r>
              <a:rPr lang="en-US" b="1" dirty="0" smtClean="0"/>
              <a:t>copy the Customized Background</a:t>
            </a:r>
            <a:r>
              <a:rPr lang="en-US" dirty="0" smtClean="0"/>
              <a:t> from Another Presentation on </a:t>
            </a:r>
            <a:r>
              <a:rPr lang="en-US" b="1" dirty="0" smtClean="0"/>
              <a:t>Mac</a:t>
            </a:r>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Insert Slides from Other Presentation…</a:t>
            </a:r>
            <a:endParaRPr lang="en-US" dirty="0" smtClean="0"/>
          </a:p>
          <a:p>
            <a:pPr marL="228600" indent="-228600" fontAlgn="auto">
              <a:spcAft>
                <a:spcPts val="0"/>
              </a:spcAft>
              <a:buFont typeface="+mj-lt"/>
              <a:buAutoNum type="arabicPeriod"/>
              <a:defRPr/>
            </a:pPr>
            <a:r>
              <a:rPr lang="en-US" dirty="0" smtClean="0"/>
              <a:t>Navigate to the PowerPoint presentation file that contains the background you wish to copy. Double-click or press </a:t>
            </a:r>
            <a:r>
              <a:rPr lang="en-US" b="1" dirty="0" smtClean="0"/>
              <a:t>Insert. </a:t>
            </a:r>
            <a:r>
              <a:rPr lang="en-US" dirty="0" smtClean="0"/>
              <a:t>This prompts the </a:t>
            </a:r>
            <a:r>
              <a:rPr lang="en-US" b="1" dirty="0" smtClean="0"/>
              <a:t>Slide Finder</a:t>
            </a:r>
            <a:r>
              <a:rPr lang="en-US" dirty="0" smtClean="0"/>
              <a:t> dialogue box.</a:t>
            </a:r>
          </a:p>
          <a:p>
            <a:pPr marL="228600" indent="-228600" fontAlgn="auto">
              <a:spcAft>
                <a:spcPts val="0"/>
              </a:spcAft>
              <a:buFont typeface="+mj-lt"/>
              <a:buAutoNum type="arabicPeriod"/>
              <a:defRPr/>
            </a:pPr>
            <a:r>
              <a:rPr lang="en-US" dirty="0" smtClean="0"/>
              <a:t>Make sure </a:t>
            </a:r>
            <a:r>
              <a:rPr lang="en-US" b="1" dirty="0" smtClean="0"/>
              <a:t>Keep design of original slides</a:t>
            </a:r>
            <a:r>
              <a:rPr lang="en-US" dirty="0" smtClean="0"/>
              <a:t> is </a:t>
            </a:r>
            <a:r>
              <a:rPr lang="en-US" b="1" dirty="0" smtClean="0"/>
              <a:t>unchecked</a:t>
            </a:r>
            <a:r>
              <a:rPr lang="en-US" dirty="0" smtClean="0"/>
              <a:t> and click the slide(s) that contains the background you want. Hold Shift key to select multiple slides.</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a:t>
            </a:r>
            <a:r>
              <a:rPr lang="en-US" dirty="0" smtClean="0"/>
              <a:t>Click </a:t>
            </a:r>
            <a:r>
              <a:rPr lang="en-US" b="1" dirty="0" smtClean="0"/>
              <a:t>Layout</a:t>
            </a:r>
            <a:r>
              <a:rPr lang="en-US" dirty="0" smtClean="0"/>
              <a:t> from the </a:t>
            </a:r>
            <a:r>
              <a:rPr lang="en-US" b="1" dirty="0" smtClean="0"/>
              <a:t>Home</a:t>
            </a:r>
            <a:r>
              <a:rPr lang="en-US" dirty="0" smtClean="0"/>
              <a:t> tab's </a:t>
            </a:r>
            <a:r>
              <a:rPr lang="en-US" b="1" dirty="0" smtClean="0"/>
              <a:t>Slides</a:t>
            </a:r>
            <a:r>
              <a:rPr lang="en-US" dirty="0" smtClean="0"/>
              <a:t> group,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4FA45433-2397-1C41-ADE9-4B08E007A274}" type="slidenum">
              <a:rPr lang="en-US" altLang="en-US"/>
              <a:pPr/>
              <a:t>1</a:t>
            </a:fld>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lnSpcReduction="20000"/>
          </a:bodyPr>
          <a:lstStyle/>
          <a:p>
            <a:pPr fontAlgn="auto">
              <a:spcAft>
                <a:spcPts val="0"/>
              </a:spcAft>
              <a:defRPr/>
            </a:pPr>
            <a:r>
              <a:rPr lang="en-US" dirty="0" smtClean="0"/>
              <a:t>This is a </a:t>
            </a:r>
            <a:r>
              <a:rPr lang="en-US" b="1" dirty="0" smtClean="0"/>
              <a:t>Section Header with Picture </a:t>
            </a:r>
            <a:r>
              <a:rPr lang="en-US" dirty="0" smtClean="0"/>
              <a:t>slide</a:t>
            </a:r>
            <a:r>
              <a:rPr lang="en-US" b="1" dirty="0" smtClean="0"/>
              <a:t> </a:t>
            </a:r>
            <a:r>
              <a:rPr lang="en-US" dirty="0" smtClean="0"/>
              <a:t>ideal for including a picture with a brief title and optional subtitle. This slide can also be used as a </a:t>
            </a:r>
            <a:r>
              <a:rPr lang="en-US" b="1" dirty="0" smtClean="0"/>
              <a:t>Q and A slide</a:t>
            </a:r>
            <a:r>
              <a:rPr lang="en-US" dirty="0" smtClean="0"/>
              <a:t>.</a:t>
            </a:r>
          </a:p>
          <a:p>
            <a:pPr fontAlgn="auto">
              <a:spcAft>
                <a:spcPts val="0"/>
              </a:spcAft>
              <a:defRPr/>
            </a:pPr>
            <a:endParaRPr lang="en-US" dirty="0" smtClean="0"/>
          </a:p>
          <a:p>
            <a:pPr fontAlgn="auto">
              <a:spcAft>
                <a:spcPts val="0"/>
              </a:spcAft>
              <a:defRPr/>
            </a:pPr>
            <a:r>
              <a:rPr lang="en-US" dirty="0" smtClean="0"/>
              <a:t>To customize this slide with your own picture:</a:t>
            </a:r>
          </a:p>
          <a:p>
            <a:pPr fontAlgn="auto">
              <a:spcAft>
                <a:spcPts val="0"/>
              </a:spcAft>
              <a:defRPr/>
            </a:pPr>
            <a:endParaRPr lang="en-US" dirty="0" smtClean="0"/>
          </a:p>
          <a:p>
            <a:pPr fontAlgn="auto">
              <a:spcAft>
                <a:spcPts val="0"/>
              </a:spcAft>
              <a:defRPr/>
            </a:pPr>
            <a:r>
              <a:rPr lang="en-US" b="1" dirty="0" smtClean="0"/>
              <a:t>Right-click</a:t>
            </a:r>
            <a:r>
              <a:rPr lang="en-US" dirty="0" smtClean="0"/>
              <a:t> the slide area and choose </a:t>
            </a:r>
            <a:r>
              <a:rPr lang="en-US" b="1" dirty="0" smtClean="0"/>
              <a:t>Format Background </a:t>
            </a:r>
            <a:r>
              <a:rPr lang="en-US" dirty="0" smtClean="0"/>
              <a:t>from the pop-up menu. From the </a:t>
            </a:r>
            <a:r>
              <a:rPr lang="en-US" b="1" dirty="0" smtClean="0"/>
              <a:t>Fill</a:t>
            </a:r>
            <a:r>
              <a:rPr lang="en-US" dirty="0" smtClean="0"/>
              <a:t> menu, click </a:t>
            </a:r>
            <a:r>
              <a:rPr lang="en-US" b="1" dirty="0" smtClean="0"/>
              <a:t>Picture</a:t>
            </a:r>
            <a:r>
              <a:rPr lang="en-US" dirty="0" smtClean="0"/>
              <a:t> </a:t>
            </a:r>
            <a:r>
              <a:rPr lang="en-US" b="1" dirty="0" smtClean="0"/>
              <a:t>and texture fill</a:t>
            </a:r>
            <a:r>
              <a:rPr lang="en-US" dirty="0" smtClean="0"/>
              <a:t>. Under </a:t>
            </a:r>
            <a:r>
              <a:rPr lang="en-US" b="1" dirty="0" smtClean="0"/>
              <a:t>Insert from: </a:t>
            </a:r>
            <a:r>
              <a:rPr lang="en-US" dirty="0" smtClean="0"/>
              <a:t>click </a:t>
            </a:r>
            <a:r>
              <a:rPr lang="en-US" b="1" dirty="0" smtClean="0"/>
              <a:t>File</a:t>
            </a:r>
            <a:r>
              <a:rPr lang="en-US" dirty="0" smtClean="0"/>
              <a:t>. Locate your new picture and click </a:t>
            </a:r>
            <a:r>
              <a:rPr lang="en-US" b="1" dirty="0" smtClean="0"/>
              <a:t>Insert</a:t>
            </a:r>
            <a:r>
              <a:rPr lang="en-US" dirty="0" smtClean="0"/>
              <a:t>.</a:t>
            </a:r>
          </a:p>
          <a:p>
            <a:pPr fontAlgn="auto">
              <a:spcAft>
                <a:spcPts val="0"/>
              </a:spcAft>
              <a:defRPr/>
            </a:pPr>
            <a:endParaRPr lang="en-US" dirty="0" smtClean="0"/>
          </a:p>
          <a:p>
            <a:pPr fontAlgn="auto">
              <a:spcAft>
                <a:spcPts val="0"/>
              </a:spcAft>
              <a:defRPr/>
            </a:pPr>
            <a:endParaRPr lang="en-US" dirty="0" smtClean="0"/>
          </a:p>
          <a:p>
            <a:pPr fontAlgn="auto">
              <a:spcAft>
                <a:spcPts val="0"/>
              </a:spcAft>
              <a:defRPr/>
            </a:pPr>
            <a:r>
              <a:rPr lang="en-US" dirty="0" smtClean="0"/>
              <a:t>To </a:t>
            </a:r>
            <a:r>
              <a:rPr lang="en-US" b="1" dirty="0" smtClean="0"/>
              <a:t>copy the Customized Background </a:t>
            </a:r>
            <a:r>
              <a:rPr lang="en-US" dirty="0" smtClean="0"/>
              <a:t>from Another Presentation on </a:t>
            </a:r>
            <a:r>
              <a:rPr lang="en-US" b="1" dirty="0" smtClean="0"/>
              <a:t>PC</a:t>
            </a:r>
            <a:endParaRPr lang="en-US" dirty="0" smtClean="0"/>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Reuse Slides</a:t>
            </a:r>
            <a:r>
              <a:rPr lang="en-US" dirty="0" smtClean="0"/>
              <a:t>.</a:t>
            </a:r>
          </a:p>
          <a:p>
            <a:pPr marL="228600" indent="-228600" fontAlgn="auto">
              <a:spcAft>
                <a:spcPts val="0"/>
              </a:spcAft>
              <a:buFont typeface="+mj-lt"/>
              <a:buAutoNum type="arabicPeriod"/>
              <a:defRPr/>
            </a:pPr>
            <a:r>
              <a:rPr lang="en-US" dirty="0" smtClean="0"/>
              <a:t>Click </a:t>
            </a:r>
            <a:r>
              <a:rPr lang="en-US" b="1" dirty="0" smtClean="0"/>
              <a:t>Browse</a:t>
            </a:r>
            <a:r>
              <a:rPr lang="en-US" dirty="0" smtClean="0"/>
              <a:t> in the </a:t>
            </a:r>
            <a:r>
              <a:rPr lang="en-US" b="1" dirty="0" smtClean="0"/>
              <a:t>Reuse Slides </a:t>
            </a:r>
            <a:r>
              <a:rPr lang="en-US" dirty="0" smtClean="0"/>
              <a:t>panel and select </a:t>
            </a:r>
            <a:r>
              <a:rPr lang="en-US" b="1" dirty="0" smtClean="0"/>
              <a:t>Browse Files</a:t>
            </a:r>
            <a:r>
              <a:rPr lang="en-US" dirty="0" smtClean="0"/>
              <a:t>. Double-click the PowerPoint presentation that contains the background you wish to copy.</a:t>
            </a:r>
          </a:p>
          <a:p>
            <a:pPr marL="228600" indent="-228600" fontAlgn="auto">
              <a:spcAft>
                <a:spcPts val="0"/>
              </a:spcAft>
              <a:buFont typeface="+mj-lt"/>
              <a:buAutoNum type="arabicPeriod"/>
              <a:defRPr/>
            </a:pPr>
            <a:r>
              <a:rPr lang="en-US" dirty="0" smtClean="0"/>
              <a:t>Check </a:t>
            </a:r>
            <a:r>
              <a:rPr lang="en-US" b="1" dirty="0" smtClean="0"/>
              <a:t>Keep Source Formatting</a:t>
            </a:r>
            <a:r>
              <a:rPr lang="en-US" dirty="0" smtClean="0"/>
              <a:t> and click the slide that contains the background you want.</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Right-click</a:t>
            </a:r>
            <a:r>
              <a:rPr lang="en-US" dirty="0" smtClean="0"/>
              <a:t> any selected slide, point to </a:t>
            </a:r>
            <a:r>
              <a:rPr lang="en-US" b="1" dirty="0" smtClean="0"/>
              <a:t>Layout</a:t>
            </a:r>
            <a:r>
              <a:rPr lang="en-US" dirty="0" smtClean="0"/>
              <a:t>,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a:p>
            <a:pPr marL="228600" indent="-228600" fontAlgn="auto">
              <a:spcAft>
                <a:spcPts val="0"/>
              </a:spcAft>
              <a:buFont typeface="+mj-lt"/>
              <a:buAutoNum type="arabicPeriod"/>
              <a:defRPr/>
            </a:pPr>
            <a:endParaRPr lang="en-US" dirty="0" smtClean="0"/>
          </a:p>
          <a:p>
            <a:pPr fontAlgn="auto">
              <a:spcAft>
                <a:spcPts val="0"/>
              </a:spcAft>
              <a:buFont typeface="+mj-lt"/>
              <a:buNone/>
              <a:defRPr/>
            </a:pPr>
            <a:r>
              <a:rPr lang="en-US" dirty="0" smtClean="0"/>
              <a:t>To </a:t>
            </a:r>
            <a:r>
              <a:rPr lang="en-US" b="1" dirty="0" smtClean="0"/>
              <a:t>copy the Customized Background</a:t>
            </a:r>
            <a:r>
              <a:rPr lang="en-US" dirty="0" smtClean="0"/>
              <a:t> from Another Presentation on </a:t>
            </a:r>
            <a:r>
              <a:rPr lang="en-US" b="1" dirty="0" smtClean="0"/>
              <a:t>Mac</a:t>
            </a:r>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Insert Slides from Other Presentation…</a:t>
            </a:r>
            <a:endParaRPr lang="en-US" dirty="0" smtClean="0"/>
          </a:p>
          <a:p>
            <a:pPr marL="228600" indent="-228600" fontAlgn="auto">
              <a:spcAft>
                <a:spcPts val="0"/>
              </a:spcAft>
              <a:buFont typeface="+mj-lt"/>
              <a:buAutoNum type="arabicPeriod"/>
              <a:defRPr/>
            </a:pPr>
            <a:r>
              <a:rPr lang="en-US" dirty="0" smtClean="0"/>
              <a:t>Navigate to the PowerPoint presentation file that contains the background you wish to copy. Double-click or press </a:t>
            </a:r>
            <a:r>
              <a:rPr lang="en-US" b="1" dirty="0" smtClean="0"/>
              <a:t>Insert. </a:t>
            </a:r>
            <a:r>
              <a:rPr lang="en-US" dirty="0" smtClean="0"/>
              <a:t>This prompts the </a:t>
            </a:r>
            <a:r>
              <a:rPr lang="en-US" b="1" dirty="0" smtClean="0"/>
              <a:t>Slide Finder</a:t>
            </a:r>
            <a:r>
              <a:rPr lang="en-US" dirty="0" smtClean="0"/>
              <a:t> dialogue box.</a:t>
            </a:r>
          </a:p>
          <a:p>
            <a:pPr marL="228600" indent="-228600" fontAlgn="auto">
              <a:spcAft>
                <a:spcPts val="0"/>
              </a:spcAft>
              <a:buFont typeface="+mj-lt"/>
              <a:buAutoNum type="arabicPeriod"/>
              <a:defRPr/>
            </a:pPr>
            <a:r>
              <a:rPr lang="en-US" dirty="0" smtClean="0"/>
              <a:t>Make sure </a:t>
            </a:r>
            <a:r>
              <a:rPr lang="en-US" b="1" dirty="0" smtClean="0"/>
              <a:t>Keep design of original slides</a:t>
            </a:r>
            <a:r>
              <a:rPr lang="en-US" dirty="0" smtClean="0"/>
              <a:t> is </a:t>
            </a:r>
            <a:r>
              <a:rPr lang="en-US" b="1" dirty="0" smtClean="0"/>
              <a:t>unchecked</a:t>
            </a:r>
            <a:r>
              <a:rPr lang="en-US" dirty="0" smtClean="0"/>
              <a:t> and click the slide(s) that contains the background you want. Hold Shift key to select multiple slides.</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a:t>
            </a:r>
            <a:r>
              <a:rPr lang="en-US" dirty="0" smtClean="0"/>
              <a:t>Click </a:t>
            </a:r>
            <a:r>
              <a:rPr lang="en-US" b="1" dirty="0" smtClean="0"/>
              <a:t>Layout</a:t>
            </a:r>
            <a:r>
              <a:rPr lang="en-US" dirty="0" smtClean="0"/>
              <a:t> from the </a:t>
            </a:r>
            <a:r>
              <a:rPr lang="en-US" b="1" dirty="0" smtClean="0"/>
              <a:t>Home</a:t>
            </a:r>
            <a:r>
              <a:rPr lang="en-US" dirty="0" smtClean="0"/>
              <a:t> tab's </a:t>
            </a:r>
            <a:r>
              <a:rPr lang="en-US" b="1" dirty="0" smtClean="0"/>
              <a:t>Slides</a:t>
            </a:r>
            <a:r>
              <a:rPr lang="en-US" dirty="0" smtClean="0"/>
              <a:t> group,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9526A6F6-E2DA-7549-B045-0CFFAE012082}" type="slidenum">
              <a:rPr lang="en-US" altLang="en-US"/>
              <a:pPr/>
              <a:t>10</a:t>
            </a:fld>
            <a:endParaRPr lang="en-US" altLang="en-US" dirty="0"/>
          </a:p>
        </p:txBody>
      </p:sp>
    </p:spTree>
    <p:extLst>
      <p:ext uri="{BB962C8B-B14F-4D97-AF65-F5344CB8AC3E}">
        <p14:creationId xmlns:p14="http://schemas.microsoft.com/office/powerpoint/2010/main" val="1599884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A9231EFD-82D1-F64B-B9FB-A0C2404E48B1}" type="slidenum">
              <a:rPr lang="en-US" altLang="en-US"/>
              <a:pPr/>
              <a:t>11</a:t>
            </a:fld>
            <a:endParaRPr lang="en-US" altLang="en-US" dirty="0"/>
          </a:p>
        </p:txBody>
      </p:sp>
    </p:spTree>
    <p:extLst>
      <p:ext uri="{BB962C8B-B14F-4D97-AF65-F5344CB8AC3E}">
        <p14:creationId xmlns:p14="http://schemas.microsoft.com/office/powerpoint/2010/main" val="1732881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A9231EFD-82D1-F64B-B9FB-A0C2404E48B1}" type="slidenum">
              <a:rPr lang="en-US" altLang="en-US"/>
              <a:pPr/>
              <a:t>12</a:t>
            </a:fld>
            <a:endParaRPr lang="en-US" altLang="en-US" dirty="0"/>
          </a:p>
        </p:txBody>
      </p:sp>
    </p:spTree>
    <p:extLst>
      <p:ext uri="{BB962C8B-B14F-4D97-AF65-F5344CB8AC3E}">
        <p14:creationId xmlns:p14="http://schemas.microsoft.com/office/powerpoint/2010/main" val="1693325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A9231EFD-82D1-F64B-B9FB-A0C2404E48B1}" type="slidenum">
              <a:rPr lang="en-US" altLang="en-US"/>
              <a:pPr/>
              <a:t>13</a:t>
            </a:fld>
            <a:endParaRPr lang="en-US" altLang="en-US" dirty="0"/>
          </a:p>
        </p:txBody>
      </p:sp>
    </p:spTree>
    <p:extLst>
      <p:ext uri="{BB962C8B-B14F-4D97-AF65-F5344CB8AC3E}">
        <p14:creationId xmlns:p14="http://schemas.microsoft.com/office/powerpoint/2010/main" val="45111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A9231EFD-82D1-F64B-B9FB-A0C2404E48B1}" type="slidenum">
              <a:rPr lang="en-US" altLang="en-US"/>
              <a:pPr/>
              <a:t>14</a:t>
            </a:fld>
            <a:endParaRPr lang="en-US" altLang="en-US" dirty="0"/>
          </a:p>
        </p:txBody>
      </p:sp>
    </p:spTree>
    <p:extLst>
      <p:ext uri="{BB962C8B-B14F-4D97-AF65-F5344CB8AC3E}">
        <p14:creationId xmlns:p14="http://schemas.microsoft.com/office/powerpoint/2010/main" val="608082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A9231EFD-82D1-F64B-B9FB-A0C2404E48B1}" type="slidenum">
              <a:rPr lang="en-US" altLang="en-US"/>
              <a:pPr/>
              <a:t>15</a:t>
            </a:fld>
            <a:endParaRPr lang="en-US" altLang="en-US" dirty="0"/>
          </a:p>
        </p:txBody>
      </p:sp>
    </p:spTree>
    <p:extLst>
      <p:ext uri="{BB962C8B-B14F-4D97-AF65-F5344CB8AC3E}">
        <p14:creationId xmlns:p14="http://schemas.microsoft.com/office/powerpoint/2010/main" val="594810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A9231EFD-82D1-F64B-B9FB-A0C2404E48B1}" type="slidenum">
              <a:rPr lang="en-US" altLang="en-US"/>
              <a:pPr/>
              <a:t>16</a:t>
            </a:fld>
            <a:endParaRPr lang="en-US" altLang="en-US" dirty="0"/>
          </a:p>
        </p:txBody>
      </p:sp>
    </p:spTree>
    <p:extLst>
      <p:ext uri="{BB962C8B-B14F-4D97-AF65-F5344CB8AC3E}">
        <p14:creationId xmlns:p14="http://schemas.microsoft.com/office/powerpoint/2010/main" val="546971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A9231EFD-82D1-F64B-B9FB-A0C2404E48B1}" type="slidenum">
              <a:rPr lang="en-US" altLang="en-US"/>
              <a:pPr/>
              <a:t>17</a:t>
            </a:fld>
            <a:endParaRPr lang="en-US" altLang="en-US" dirty="0"/>
          </a:p>
        </p:txBody>
      </p:sp>
    </p:spTree>
    <p:extLst>
      <p:ext uri="{BB962C8B-B14F-4D97-AF65-F5344CB8AC3E}">
        <p14:creationId xmlns:p14="http://schemas.microsoft.com/office/powerpoint/2010/main" val="1451358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A9231EFD-82D1-F64B-B9FB-A0C2404E48B1}" type="slidenum">
              <a:rPr lang="en-US" altLang="en-US"/>
              <a:pPr/>
              <a:t>18</a:t>
            </a:fld>
            <a:endParaRPr lang="en-US" altLang="en-US" dirty="0"/>
          </a:p>
        </p:txBody>
      </p:sp>
    </p:spTree>
    <p:extLst>
      <p:ext uri="{BB962C8B-B14F-4D97-AF65-F5344CB8AC3E}">
        <p14:creationId xmlns:p14="http://schemas.microsoft.com/office/powerpoint/2010/main" val="323094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A9231EFD-82D1-F64B-B9FB-A0C2404E48B1}" type="slidenum">
              <a:rPr lang="en-US" altLang="en-US"/>
              <a:pPr/>
              <a:t>19</a:t>
            </a:fld>
            <a:endParaRPr lang="en-US" altLang="en-US" dirty="0"/>
          </a:p>
        </p:txBody>
      </p:sp>
    </p:spTree>
    <p:extLst>
      <p:ext uri="{BB962C8B-B14F-4D97-AF65-F5344CB8AC3E}">
        <p14:creationId xmlns:p14="http://schemas.microsoft.com/office/powerpoint/2010/main" val="1435681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This is a </a:t>
            </a:r>
            <a:r>
              <a:rPr lang="en-US" altLang="en-US" b="1" dirty="0"/>
              <a:t>Safe Harbor Front </a:t>
            </a:r>
            <a:r>
              <a:rPr lang="en-US" altLang="en-US" dirty="0"/>
              <a:t>slide, one of two Safe Harbor Statement slides included in this template. </a:t>
            </a:r>
          </a:p>
          <a:p>
            <a:endParaRPr lang="en-US" altLang="en-US" dirty="0"/>
          </a:p>
          <a:p>
            <a:r>
              <a:rPr lang="en-US" altLang="en-US" dirty="0"/>
              <a:t>One of the Safe Harbor slides must be used if your presentation covers material affected by Oracle’s Revenue Recognition Policy </a:t>
            </a:r>
          </a:p>
          <a:p>
            <a:endParaRPr lang="en-US" altLang="en-US" dirty="0"/>
          </a:p>
          <a:p>
            <a:r>
              <a:rPr lang="en-US" altLang="en-US" dirty="0"/>
              <a:t>To learn more about this policy, e-mail: </a:t>
            </a:r>
            <a:r>
              <a:rPr lang="en-US" altLang="en-US" dirty="0">
                <a:hlinkClick r:id="rId3"/>
              </a:rPr>
              <a:t>Revrec-americasiebc_us@oracle.com </a:t>
            </a:r>
            <a:endParaRPr lang="en-US" altLang="en-US" dirty="0"/>
          </a:p>
          <a:p>
            <a:endParaRPr lang="en-US" altLang="en-US" dirty="0"/>
          </a:p>
          <a:p>
            <a:r>
              <a:rPr lang="en-US" altLang="en-US" dirty="0"/>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altLang="en-US" dirty="0"/>
          </a:p>
          <a:p>
            <a:r>
              <a:rPr lang="en-US" altLang="en-US" u="sng" dirty="0">
                <a:hlinkClick r:id="rId4"/>
              </a:rPr>
              <a:t>http://my.oracle.com/site/fin/gfo/GlobalProcesses/cnt452504.pdf</a:t>
            </a:r>
            <a:endParaRPr lang="en-US" altLang="en-US" u="sng" dirty="0"/>
          </a:p>
          <a:p>
            <a:endParaRPr lang="en-US" altLang="en-US" u="sng" dirty="0"/>
          </a:p>
          <a:p>
            <a:r>
              <a:rPr lang="en-US" altLang="en-US" dirty="0"/>
              <a:t>For all external communications such as press release, roadmaps, PowerPoint presentations, Safe Harbor Statements are required. You can refer to the link mentioned above to find out additional information/disclaimers required depending on your audience.</a:t>
            </a:r>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985A6441-423C-5A46-986F-ABCBFC6DB876}" type="slidenum">
              <a:rPr lang="en-US" altLang="en-US"/>
              <a:pPr/>
              <a:t>2</a:t>
            </a:fld>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lnSpcReduction="20000"/>
          </a:bodyPr>
          <a:lstStyle/>
          <a:p>
            <a:pPr fontAlgn="auto">
              <a:spcAft>
                <a:spcPts val="0"/>
              </a:spcAft>
              <a:defRPr/>
            </a:pPr>
            <a:r>
              <a:rPr lang="en-US" dirty="0" smtClean="0"/>
              <a:t>This is a </a:t>
            </a:r>
            <a:r>
              <a:rPr lang="en-US" b="1" dirty="0" smtClean="0"/>
              <a:t>Section Header with Picture </a:t>
            </a:r>
            <a:r>
              <a:rPr lang="en-US" dirty="0" smtClean="0"/>
              <a:t>slide</a:t>
            </a:r>
            <a:r>
              <a:rPr lang="en-US" b="1" dirty="0" smtClean="0"/>
              <a:t> </a:t>
            </a:r>
            <a:r>
              <a:rPr lang="en-US" dirty="0" smtClean="0"/>
              <a:t>ideal for including a picture with a brief title and optional subtitle. This slide can also be used as a </a:t>
            </a:r>
            <a:r>
              <a:rPr lang="en-US" b="1" dirty="0" smtClean="0"/>
              <a:t>Q and A slide</a:t>
            </a:r>
            <a:r>
              <a:rPr lang="en-US" dirty="0" smtClean="0"/>
              <a:t>.</a:t>
            </a:r>
          </a:p>
          <a:p>
            <a:pPr fontAlgn="auto">
              <a:spcAft>
                <a:spcPts val="0"/>
              </a:spcAft>
              <a:defRPr/>
            </a:pPr>
            <a:endParaRPr lang="en-US" dirty="0" smtClean="0"/>
          </a:p>
          <a:p>
            <a:pPr fontAlgn="auto">
              <a:spcAft>
                <a:spcPts val="0"/>
              </a:spcAft>
              <a:defRPr/>
            </a:pPr>
            <a:r>
              <a:rPr lang="en-US" dirty="0" smtClean="0"/>
              <a:t>To customize this slide with your own picture:</a:t>
            </a:r>
          </a:p>
          <a:p>
            <a:pPr fontAlgn="auto">
              <a:spcAft>
                <a:spcPts val="0"/>
              </a:spcAft>
              <a:defRPr/>
            </a:pPr>
            <a:endParaRPr lang="en-US" dirty="0" smtClean="0"/>
          </a:p>
          <a:p>
            <a:pPr fontAlgn="auto">
              <a:spcAft>
                <a:spcPts val="0"/>
              </a:spcAft>
              <a:defRPr/>
            </a:pPr>
            <a:r>
              <a:rPr lang="en-US" b="1" dirty="0" smtClean="0"/>
              <a:t>Right-click</a:t>
            </a:r>
            <a:r>
              <a:rPr lang="en-US" dirty="0" smtClean="0"/>
              <a:t> the slide area and choose </a:t>
            </a:r>
            <a:r>
              <a:rPr lang="en-US" b="1" dirty="0" smtClean="0"/>
              <a:t>Format Background </a:t>
            </a:r>
            <a:r>
              <a:rPr lang="en-US" dirty="0" smtClean="0"/>
              <a:t>from the pop-up menu. From the </a:t>
            </a:r>
            <a:r>
              <a:rPr lang="en-US" b="1" dirty="0" smtClean="0"/>
              <a:t>Fill</a:t>
            </a:r>
            <a:r>
              <a:rPr lang="en-US" dirty="0" smtClean="0"/>
              <a:t> menu, click </a:t>
            </a:r>
            <a:r>
              <a:rPr lang="en-US" b="1" dirty="0" smtClean="0"/>
              <a:t>Picture</a:t>
            </a:r>
            <a:r>
              <a:rPr lang="en-US" dirty="0" smtClean="0"/>
              <a:t> </a:t>
            </a:r>
            <a:r>
              <a:rPr lang="en-US" b="1" dirty="0" smtClean="0"/>
              <a:t>and texture fill</a:t>
            </a:r>
            <a:r>
              <a:rPr lang="en-US" dirty="0" smtClean="0"/>
              <a:t>. Under </a:t>
            </a:r>
            <a:r>
              <a:rPr lang="en-US" b="1" dirty="0" smtClean="0"/>
              <a:t>Insert from: </a:t>
            </a:r>
            <a:r>
              <a:rPr lang="en-US" dirty="0" smtClean="0"/>
              <a:t>click </a:t>
            </a:r>
            <a:r>
              <a:rPr lang="en-US" b="1" dirty="0" smtClean="0"/>
              <a:t>File</a:t>
            </a:r>
            <a:r>
              <a:rPr lang="en-US" dirty="0" smtClean="0"/>
              <a:t>. Locate your new picture and click </a:t>
            </a:r>
            <a:r>
              <a:rPr lang="en-US" b="1" dirty="0" smtClean="0"/>
              <a:t>Insert</a:t>
            </a:r>
            <a:r>
              <a:rPr lang="en-US" dirty="0" smtClean="0"/>
              <a:t>.</a:t>
            </a:r>
          </a:p>
          <a:p>
            <a:pPr fontAlgn="auto">
              <a:spcAft>
                <a:spcPts val="0"/>
              </a:spcAft>
              <a:defRPr/>
            </a:pPr>
            <a:endParaRPr lang="en-US" dirty="0" smtClean="0"/>
          </a:p>
          <a:p>
            <a:pPr fontAlgn="auto">
              <a:spcAft>
                <a:spcPts val="0"/>
              </a:spcAft>
              <a:defRPr/>
            </a:pPr>
            <a:endParaRPr lang="en-US" dirty="0" smtClean="0"/>
          </a:p>
          <a:p>
            <a:pPr fontAlgn="auto">
              <a:spcAft>
                <a:spcPts val="0"/>
              </a:spcAft>
              <a:defRPr/>
            </a:pPr>
            <a:r>
              <a:rPr lang="en-US" dirty="0" smtClean="0"/>
              <a:t>To </a:t>
            </a:r>
            <a:r>
              <a:rPr lang="en-US" b="1" dirty="0" smtClean="0"/>
              <a:t>copy the Customized Background </a:t>
            </a:r>
            <a:r>
              <a:rPr lang="en-US" dirty="0" smtClean="0"/>
              <a:t>from Another Presentation on </a:t>
            </a:r>
            <a:r>
              <a:rPr lang="en-US" b="1" dirty="0" smtClean="0"/>
              <a:t>PC</a:t>
            </a:r>
            <a:endParaRPr lang="en-US" dirty="0" smtClean="0"/>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Reuse Slides</a:t>
            </a:r>
            <a:r>
              <a:rPr lang="en-US" dirty="0" smtClean="0"/>
              <a:t>.</a:t>
            </a:r>
          </a:p>
          <a:p>
            <a:pPr marL="228600" indent="-228600" fontAlgn="auto">
              <a:spcAft>
                <a:spcPts val="0"/>
              </a:spcAft>
              <a:buFont typeface="+mj-lt"/>
              <a:buAutoNum type="arabicPeriod"/>
              <a:defRPr/>
            </a:pPr>
            <a:r>
              <a:rPr lang="en-US" dirty="0" smtClean="0"/>
              <a:t>Click </a:t>
            </a:r>
            <a:r>
              <a:rPr lang="en-US" b="1" dirty="0" smtClean="0"/>
              <a:t>Browse</a:t>
            </a:r>
            <a:r>
              <a:rPr lang="en-US" dirty="0" smtClean="0"/>
              <a:t> in the </a:t>
            </a:r>
            <a:r>
              <a:rPr lang="en-US" b="1" dirty="0" smtClean="0"/>
              <a:t>Reuse Slides </a:t>
            </a:r>
            <a:r>
              <a:rPr lang="en-US" dirty="0" smtClean="0"/>
              <a:t>panel and select </a:t>
            </a:r>
            <a:r>
              <a:rPr lang="en-US" b="1" dirty="0" smtClean="0"/>
              <a:t>Browse Files</a:t>
            </a:r>
            <a:r>
              <a:rPr lang="en-US" dirty="0" smtClean="0"/>
              <a:t>. Double-click the PowerPoint presentation that contains the background you wish to copy.</a:t>
            </a:r>
          </a:p>
          <a:p>
            <a:pPr marL="228600" indent="-228600" fontAlgn="auto">
              <a:spcAft>
                <a:spcPts val="0"/>
              </a:spcAft>
              <a:buFont typeface="+mj-lt"/>
              <a:buAutoNum type="arabicPeriod"/>
              <a:defRPr/>
            </a:pPr>
            <a:r>
              <a:rPr lang="en-US" dirty="0" smtClean="0"/>
              <a:t>Check </a:t>
            </a:r>
            <a:r>
              <a:rPr lang="en-US" b="1" dirty="0" smtClean="0"/>
              <a:t>Keep Source Formatting</a:t>
            </a:r>
            <a:r>
              <a:rPr lang="en-US" dirty="0" smtClean="0"/>
              <a:t> and click the slide that contains the background you want.</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Right-click</a:t>
            </a:r>
            <a:r>
              <a:rPr lang="en-US" dirty="0" smtClean="0"/>
              <a:t> any selected slide, point to </a:t>
            </a:r>
            <a:r>
              <a:rPr lang="en-US" b="1" dirty="0" smtClean="0"/>
              <a:t>Layout</a:t>
            </a:r>
            <a:r>
              <a:rPr lang="en-US" dirty="0" smtClean="0"/>
              <a:t>,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a:p>
            <a:pPr marL="228600" indent="-228600" fontAlgn="auto">
              <a:spcAft>
                <a:spcPts val="0"/>
              </a:spcAft>
              <a:buFont typeface="+mj-lt"/>
              <a:buAutoNum type="arabicPeriod"/>
              <a:defRPr/>
            </a:pPr>
            <a:endParaRPr lang="en-US" dirty="0" smtClean="0"/>
          </a:p>
          <a:p>
            <a:pPr fontAlgn="auto">
              <a:spcAft>
                <a:spcPts val="0"/>
              </a:spcAft>
              <a:buFont typeface="+mj-lt"/>
              <a:buNone/>
              <a:defRPr/>
            </a:pPr>
            <a:r>
              <a:rPr lang="en-US" dirty="0" smtClean="0"/>
              <a:t>To </a:t>
            </a:r>
            <a:r>
              <a:rPr lang="en-US" b="1" dirty="0" smtClean="0"/>
              <a:t>copy the Customized Background</a:t>
            </a:r>
            <a:r>
              <a:rPr lang="en-US" dirty="0" smtClean="0"/>
              <a:t> from Another Presentation on </a:t>
            </a:r>
            <a:r>
              <a:rPr lang="en-US" b="1" dirty="0" smtClean="0"/>
              <a:t>Mac</a:t>
            </a:r>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Insert Slides from Other Presentation…</a:t>
            </a:r>
            <a:endParaRPr lang="en-US" dirty="0" smtClean="0"/>
          </a:p>
          <a:p>
            <a:pPr marL="228600" indent="-228600" fontAlgn="auto">
              <a:spcAft>
                <a:spcPts val="0"/>
              </a:spcAft>
              <a:buFont typeface="+mj-lt"/>
              <a:buAutoNum type="arabicPeriod"/>
              <a:defRPr/>
            </a:pPr>
            <a:r>
              <a:rPr lang="en-US" dirty="0" smtClean="0"/>
              <a:t>Navigate to the PowerPoint presentation file that contains the background you wish to copy. Double-click or press </a:t>
            </a:r>
            <a:r>
              <a:rPr lang="en-US" b="1" dirty="0" smtClean="0"/>
              <a:t>Insert. </a:t>
            </a:r>
            <a:r>
              <a:rPr lang="en-US" dirty="0" smtClean="0"/>
              <a:t>This prompts the </a:t>
            </a:r>
            <a:r>
              <a:rPr lang="en-US" b="1" dirty="0" smtClean="0"/>
              <a:t>Slide Finder</a:t>
            </a:r>
            <a:r>
              <a:rPr lang="en-US" dirty="0" smtClean="0"/>
              <a:t> dialogue box.</a:t>
            </a:r>
          </a:p>
          <a:p>
            <a:pPr marL="228600" indent="-228600" fontAlgn="auto">
              <a:spcAft>
                <a:spcPts val="0"/>
              </a:spcAft>
              <a:buFont typeface="+mj-lt"/>
              <a:buAutoNum type="arabicPeriod"/>
              <a:defRPr/>
            </a:pPr>
            <a:r>
              <a:rPr lang="en-US" dirty="0" smtClean="0"/>
              <a:t>Make sure </a:t>
            </a:r>
            <a:r>
              <a:rPr lang="en-US" b="1" dirty="0" smtClean="0"/>
              <a:t>Keep design of original slides</a:t>
            </a:r>
            <a:r>
              <a:rPr lang="en-US" dirty="0" smtClean="0"/>
              <a:t> is </a:t>
            </a:r>
            <a:r>
              <a:rPr lang="en-US" b="1" dirty="0" smtClean="0"/>
              <a:t>unchecked</a:t>
            </a:r>
            <a:r>
              <a:rPr lang="en-US" dirty="0" smtClean="0"/>
              <a:t> and click the slide(s) that contains the background you want. Hold Shift key to select multiple slides.</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a:t>
            </a:r>
            <a:r>
              <a:rPr lang="en-US" dirty="0" smtClean="0"/>
              <a:t>Click </a:t>
            </a:r>
            <a:r>
              <a:rPr lang="en-US" b="1" dirty="0" smtClean="0"/>
              <a:t>Layout</a:t>
            </a:r>
            <a:r>
              <a:rPr lang="en-US" dirty="0" smtClean="0"/>
              <a:t> from the </a:t>
            </a:r>
            <a:r>
              <a:rPr lang="en-US" b="1" dirty="0" smtClean="0"/>
              <a:t>Home</a:t>
            </a:r>
            <a:r>
              <a:rPr lang="en-US" dirty="0" smtClean="0"/>
              <a:t> tab's </a:t>
            </a:r>
            <a:r>
              <a:rPr lang="en-US" b="1" dirty="0" smtClean="0"/>
              <a:t>Slides</a:t>
            </a:r>
            <a:r>
              <a:rPr lang="en-US" dirty="0" smtClean="0"/>
              <a:t> group,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9526A6F6-E2DA-7549-B045-0CFFAE012082}" type="slidenum">
              <a:rPr lang="en-US" altLang="en-US"/>
              <a:pPr/>
              <a:t>20</a:t>
            </a:fld>
            <a:endParaRPr lang="en-US" altLang="en-US" dirty="0"/>
          </a:p>
        </p:txBody>
      </p:sp>
    </p:spTree>
    <p:extLst>
      <p:ext uri="{BB962C8B-B14F-4D97-AF65-F5344CB8AC3E}">
        <p14:creationId xmlns:p14="http://schemas.microsoft.com/office/powerpoint/2010/main" val="798366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This is a sample</a:t>
            </a:r>
            <a:r>
              <a:rPr lang="en-US" altLang="en-US" b="1" dirty="0"/>
              <a:t> Three Pictures with Captions Layout </a:t>
            </a:r>
            <a:r>
              <a:rPr lang="en-US" altLang="en-US" dirty="0"/>
              <a:t>slide ideal for including three pictures with brief descriptive statements.</a:t>
            </a:r>
          </a:p>
          <a:p>
            <a:endParaRPr lang="en-US" altLang="en-US" dirty="0"/>
          </a:p>
          <a:p>
            <a:r>
              <a:rPr lang="en-US" altLang="en-US" dirty="0"/>
              <a:t>To </a:t>
            </a:r>
            <a:r>
              <a:rPr lang="en-US" altLang="en-US" b="1" dirty="0"/>
              <a:t>Replace the Pictures </a:t>
            </a:r>
            <a:r>
              <a:rPr lang="en-US" altLang="en-US" dirty="0"/>
              <a:t>on this Sample Slide (this applies to all slides in this template that contain replaceable pictures)</a:t>
            </a:r>
          </a:p>
          <a:p>
            <a:endParaRPr lang="en-US" altLang="en-US" dirty="0"/>
          </a:p>
          <a:p>
            <a:r>
              <a:rPr lang="en-US" altLang="en-US" dirty="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altLang="en-US" dirty="0"/>
          </a:p>
          <a:p>
            <a:r>
              <a:rPr lang="en-US" altLang="en-US" b="1" dirty="0"/>
              <a:t>Note:</a:t>
            </a:r>
            <a:r>
              <a:rPr lang="en-US" altLang="en-US" dirty="0"/>
              <a:t> Do not right-click the image to change the picture inside the picture placeholder. This will change the frame size of the picture placeholder. Instead, follow the steps outlined above. </a:t>
            </a:r>
          </a:p>
          <a:p>
            <a:endParaRPr lang="en-US" altLang="en-US" dirty="0"/>
          </a:p>
          <a:p>
            <a:endParaRPr lang="en-US" altLang="en-US" dirty="0"/>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1A457B0D-4EB0-D34A-9628-26B2D5D66736}" type="slidenum">
              <a:rPr lang="en-US" altLang="en-US"/>
              <a:pPr/>
              <a:t>21</a:t>
            </a:fld>
            <a:endParaRPr lang="en-US" altLang="en-US" dirty="0"/>
          </a:p>
        </p:txBody>
      </p:sp>
    </p:spTree>
    <p:extLst>
      <p:ext uri="{BB962C8B-B14F-4D97-AF65-F5344CB8AC3E}">
        <p14:creationId xmlns:p14="http://schemas.microsoft.com/office/powerpoint/2010/main" val="926238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A9231EFD-82D1-F64B-B9FB-A0C2404E48B1}" type="slidenum">
              <a:rPr lang="en-US" altLang="en-US"/>
              <a:pPr/>
              <a:t>22</a:t>
            </a:fld>
            <a:endParaRPr lang="en-US" altLang="en-US" dirty="0"/>
          </a:p>
        </p:txBody>
      </p:sp>
    </p:spTree>
    <p:extLst>
      <p:ext uri="{BB962C8B-B14F-4D97-AF65-F5344CB8AC3E}">
        <p14:creationId xmlns:p14="http://schemas.microsoft.com/office/powerpoint/2010/main" val="1940382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lnSpcReduction="20000"/>
          </a:bodyPr>
          <a:lstStyle/>
          <a:p>
            <a:pPr fontAlgn="auto">
              <a:spcAft>
                <a:spcPts val="0"/>
              </a:spcAft>
              <a:defRPr/>
            </a:pPr>
            <a:r>
              <a:rPr lang="en-US" dirty="0" smtClean="0"/>
              <a:t>This is a </a:t>
            </a:r>
            <a:r>
              <a:rPr lang="en-US" b="1" dirty="0" smtClean="0"/>
              <a:t>Section Header with Picture </a:t>
            </a:r>
            <a:r>
              <a:rPr lang="en-US" dirty="0" smtClean="0"/>
              <a:t>slide</a:t>
            </a:r>
            <a:r>
              <a:rPr lang="en-US" b="1" dirty="0" smtClean="0"/>
              <a:t> </a:t>
            </a:r>
            <a:r>
              <a:rPr lang="en-US" dirty="0" smtClean="0"/>
              <a:t>ideal for including a picture with a brief title and optional subtitle. This slide can also be used as a </a:t>
            </a:r>
            <a:r>
              <a:rPr lang="en-US" b="1" dirty="0" smtClean="0"/>
              <a:t>Q and A slide</a:t>
            </a:r>
            <a:r>
              <a:rPr lang="en-US" dirty="0" smtClean="0"/>
              <a:t>.</a:t>
            </a:r>
          </a:p>
          <a:p>
            <a:pPr fontAlgn="auto">
              <a:spcAft>
                <a:spcPts val="0"/>
              </a:spcAft>
              <a:defRPr/>
            </a:pPr>
            <a:endParaRPr lang="en-US" dirty="0" smtClean="0"/>
          </a:p>
          <a:p>
            <a:pPr fontAlgn="auto">
              <a:spcAft>
                <a:spcPts val="0"/>
              </a:spcAft>
              <a:defRPr/>
            </a:pPr>
            <a:r>
              <a:rPr lang="en-US" dirty="0" smtClean="0"/>
              <a:t>To customize this slide with your own picture:</a:t>
            </a:r>
          </a:p>
          <a:p>
            <a:pPr fontAlgn="auto">
              <a:spcAft>
                <a:spcPts val="0"/>
              </a:spcAft>
              <a:defRPr/>
            </a:pPr>
            <a:endParaRPr lang="en-US" dirty="0" smtClean="0"/>
          </a:p>
          <a:p>
            <a:pPr fontAlgn="auto">
              <a:spcAft>
                <a:spcPts val="0"/>
              </a:spcAft>
              <a:defRPr/>
            </a:pPr>
            <a:r>
              <a:rPr lang="en-US" b="1" dirty="0" smtClean="0"/>
              <a:t>Right-click</a:t>
            </a:r>
            <a:r>
              <a:rPr lang="en-US" dirty="0" smtClean="0"/>
              <a:t> the slide area and choose </a:t>
            </a:r>
            <a:r>
              <a:rPr lang="en-US" b="1" dirty="0" smtClean="0"/>
              <a:t>Format Background </a:t>
            </a:r>
            <a:r>
              <a:rPr lang="en-US" dirty="0" smtClean="0"/>
              <a:t>from the pop-up menu. From the </a:t>
            </a:r>
            <a:r>
              <a:rPr lang="en-US" b="1" dirty="0" smtClean="0"/>
              <a:t>Fill</a:t>
            </a:r>
            <a:r>
              <a:rPr lang="en-US" dirty="0" smtClean="0"/>
              <a:t> menu, click </a:t>
            </a:r>
            <a:r>
              <a:rPr lang="en-US" b="1" dirty="0" smtClean="0"/>
              <a:t>Picture</a:t>
            </a:r>
            <a:r>
              <a:rPr lang="en-US" dirty="0" smtClean="0"/>
              <a:t> </a:t>
            </a:r>
            <a:r>
              <a:rPr lang="en-US" b="1" dirty="0" smtClean="0"/>
              <a:t>and texture fill</a:t>
            </a:r>
            <a:r>
              <a:rPr lang="en-US" dirty="0" smtClean="0"/>
              <a:t>. Under </a:t>
            </a:r>
            <a:r>
              <a:rPr lang="en-US" b="1" dirty="0" smtClean="0"/>
              <a:t>Insert from: </a:t>
            </a:r>
            <a:r>
              <a:rPr lang="en-US" dirty="0" smtClean="0"/>
              <a:t>click </a:t>
            </a:r>
            <a:r>
              <a:rPr lang="en-US" b="1" dirty="0" smtClean="0"/>
              <a:t>File</a:t>
            </a:r>
            <a:r>
              <a:rPr lang="en-US" dirty="0" smtClean="0"/>
              <a:t>. Locate your new picture and click </a:t>
            </a:r>
            <a:r>
              <a:rPr lang="en-US" b="1" dirty="0" smtClean="0"/>
              <a:t>Insert</a:t>
            </a:r>
            <a:r>
              <a:rPr lang="en-US" dirty="0" smtClean="0"/>
              <a:t>.</a:t>
            </a:r>
          </a:p>
          <a:p>
            <a:pPr fontAlgn="auto">
              <a:spcAft>
                <a:spcPts val="0"/>
              </a:spcAft>
              <a:defRPr/>
            </a:pPr>
            <a:endParaRPr lang="en-US" dirty="0" smtClean="0"/>
          </a:p>
          <a:p>
            <a:pPr fontAlgn="auto">
              <a:spcAft>
                <a:spcPts val="0"/>
              </a:spcAft>
              <a:defRPr/>
            </a:pPr>
            <a:endParaRPr lang="en-US" dirty="0" smtClean="0"/>
          </a:p>
          <a:p>
            <a:pPr fontAlgn="auto">
              <a:spcAft>
                <a:spcPts val="0"/>
              </a:spcAft>
              <a:defRPr/>
            </a:pPr>
            <a:r>
              <a:rPr lang="en-US" dirty="0" smtClean="0"/>
              <a:t>To </a:t>
            </a:r>
            <a:r>
              <a:rPr lang="en-US" b="1" dirty="0" smtClean="0"/>
              <a:t>copy the Customized Background </a:t>
            </a:r>
            <a:r>
              <a:rPr lang="en-US" dirty="0" smtClean="0"/>
              <a:t>from Another Presentation on </a:t>
            </a:r>
            <a:r>
              <a:rPr lang="en-US" b="1" dirty="0" smtClean="0"/>
              <a:t>PC</a:t>
            </a:r>
            <a:endParaRPr lang="en-US" dirty="0" smtClean="0"/>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Reuse Slides</a:t>
            </a:r>
            <a:r>
              <a:rPr lang="en-US" dirty="0" smtClean="0"/>
              <a:t>.</a:t>
            </a:r>
          </a:p>
          <a:p>
            <a:pPr marL="228600" indent="-228600" fontAlgn="auto">
              <a:spcAft>
                <a:spcPts val="0"/>
              </a:spcAft>
              <a:buFont typeface="+mj-lt"/>
              <a:buAutoNum type="arabicPeriod"/>
              <a:defRPr/>
            </a:pPr>
            <a:r>
              <a:rPr lang="en-US" dirty="0" smtClean="0"/>
              <a:t>Click </a:t>
            </a:r>
            <a:r>
              <a:rPr lang="en-US" b="1" dirty="0" smtClean="0"/>
              <a:t>Browse</a:t>
            </a:r>
            <a:r>
              <a:rPr lang="en-US" dirty="0" smtClean="0"/>
              <a:t> in the </a:t>
            </a:r>
            <a:r>
              <a:rPr lang="en-US" b="1" dirty="0" smtClean="0"/>
              <a:t>Reuse Slides </a:t>
            </a:r>
            <a:r>
              <a:rPr lang="en-US" dirty="0" smtClean="0"/>
              <a:t>panel and select </a:t>
            </a:r>
            <a:r>
              <a:rPr lang="en-US" b="1" dirty="0" smtClean="0"/>
              <a:t>Browse Files</a:t>
            </a:r>
            <a:r>
              <a:rPr lang="en-US" dirty="0" smtClean="0"/>
              <a:t>. Double-click the PowerPoint presentation that contains the background you wish to copy.</a:t>
            </a:r>
          </a:p>
          <a:p>
            <a:pPr marL="228600" indent="-228600" fontAlgn="auto">
              <a:spcAft>
                <a:spcPts val="0"/>
              </a:spcAft>
              <a:buFont typeface="+mj-lt"/>
              <a:buAutoNum type="arabicPeriod"/>
              <a:defRPr/>
            </a:pPr>
            <a:r>
              <a:rPr lang="en-US" dirty="0" smtClean="0"/>
              <a:t>Check </a:t>
            </a:r>
            <a:r>
              <a:rPr lang="en-US" b="1" dirty="0" smtClean="0"/>
              <a:t>Keep Source Formatting</a:t>
            </a:r>
            <a:r>
              <a:rPr lang="en-US" dirty="0" smtClean="0"/>
              <a:t> and click the slide that contains the background you want.</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Right-click</a:t>
            </a:r>
            <a:r>
              <a:rPr lang="en-US" dirty="0" smtClean="0"/>
              <a:t> any selected slide, point to </a:t>
            </a:r>
            <a:r>
              <a:rPr lang="en-US" b="1" dirty="0" smtClean="0"/>
              <a:t>Layout</a:t>
            </a:r>
            <a:r>
              <a:rPr lang="en-US" dirty="0" smtClean="0"/>
              <a:t>,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a:p>
            <a:pPr marL="228600" indent="-228600" fontAlgn="auto">
              <a:spcAft>
                <a:spcPts val="0"/>
              </a:spcAft>
              <a:buFont typeface="+mj-lt"/>
              <a:buAutoNum type="arabicPeriod"/>
              <a:defRPr/>
            </a:pPr>
            <a:endParaRPr lang="en-US" dirty="0" smtClean="0"/>
          </a:p>
          <a:p>
            <a:pPr fontAlgn="auto">
              <a:spcAft>
                <a:spcPts val="0"/>
              </a:spcAft>
              <a:buFont typeface="+mj-lt"/>
              <a:buNone/>
              <a:defRPr/>
            </a:pPr>
            <a:r>
              <a:rPr lang="en-US" dirty="0" smtClean="0"/>
              <a:t>To </a:t>
            </a:r>
            <a:r>
              <a:rPr lang="en-US" b="1" dirty="0" smtClean="0"/>
              <a:t>copy the Customized Background</a:t>
            </a:r>
            <a:r>
              <a:rPr lang="en-US" dirty="0" smtClean="0"/>
              <a:t> from Another Presentation on </a:t>
            </a:r>
            <a:r>
              <a:rPr lang="en-US" b="1" dirty="0" smtClean="0"/>
              <a:t>Mac</a:t>
            </a:r>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Insert Slides from Other Presentation…</a:t>
            </a:r>
            <a:endParaRPr lang="en-US" dirty="0" smtClean="0"/>
          </a:p>
          <a:p>
            <a:pPr marL="228600" indent="-228600" fontAlgn="auto">
              <a:spcAft>
                <a:spcPts val="0"/>
              </a:spcAft>
              <a:buFont typeface="+mj-lt"/>
              <a:buAutoNum type="arabicPeriod"/>
              <a:defRPr/>
            </a:pPr>
            <a:r>
              <a:rPr lang="en-US" dirty="0" smtClean="0"/>
              <a:t>Navigate to the PowerPoint presentation file that contains the background you wish to copy. Double-click or press </a:t>
            </a:r>
            <a:r>
              <a:rPr lang="en-US" b="1" dirty="0" smtClean="0"/>
              <a:t>Insert. </a:t>
            </a:r>
            <a:r>
              <a:rPr lang="en-US" dirty="0" smtClean="0"/>
              <a:t>This prompts the </a:t>
            </a:r>
            <a:r>
              <a:rPr lang="en-US" b="1" dirty="0" smtClean="0"/>
              <a:t>Slide Finder</a:t>
            </a:r>
            <a:r>
              <a:rPr lang="en-US" dirty="0" smtClean="0"/>
              <a:t> dialogue box.</a:t>
            </a:r>
          </a:p>
          <a:p>
            <a:pPr marL="228600" indent="-228600" fontAlgn="auto">
              <a:spcAft>
                <a:spcPts val="0"/>
              </a:spcAft>
              <a:buFont typeface="+mj-lt"/>
              <a:buAutoNum type="arabicPeriod"/>
              <a:defRPr/>
            </a:pPr>
            <a:r>
              <a:rPr lang="en-US" dirty="0" smtClean="0"/>
              <a:t>Make sure </a:t>
            </a:r>
            <a:r>
              <a:rPr lang="en-US" b="1" dirty="0" smtClean="0"/>
              <a:t>Keep design of original slides</a:t>
            </a:r>
            <a:r>
              <a:rPr lang="en-US" dirty="0" smtClean="0"/>
              <a:t> is </a:t>
            </a:r>
            <a:r>
              <a:rPr lang="en-US" b="1" dirty="0" smtClean="0"/>
              <a:t>unchecked</a:t>
            </a:r>
            <a:r>
              <a:rPr lang="en-US" dirty="0" smtClean="0"/>
              <a:t> and click the slide(s) that contains the background you want. Hold Shift key to select multiple slides.</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a:t>
            </a:r>
            <a:r>
              <a:rPr lang="en-US" dirty="0" smtClean="0"/>
              <a:t>Click </a:t>
            </a:r>
            <a:r>
              <a:rPr lang="en-US" b="1" dirty="0" smtClean="0"/>
              <a:t>Layout</a:t>
            </a:r>
            <a:r>
              <a:rPr lang="en-US" dirty="0" smtClean="0"/>
              <a:t> from the </a:t>
            </a:r>
            <a:r>
              <a:rPr lang="en-US" b="1" dirty="0" smtClean="0"/>
              <a:t>Home</a:t>
            </a:r>
            <a:r>
              <a:rPr lang="en-US" dirty="0" smtClean="0"/>
              <a:t> tab's </a:t>
            </a:r>
            <a:r>
              <a:rPr lang="en-US" b="1" dirty="0" smtClean="0"/>
              <a:t>Slides</a:t>
            </a:r>
            <a:r>
              <a:rPr lang="en-US" dirty="0" smtClean="0"/>
              <a:t> group,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9526A6F6-E2DA-7549-B045-0CFFAE012082}" type="slidenum">
              <a:rPr lang="en-US" altLang="en-US"/>
              <a:pPr/>
              <a:t>23</a:t>
            </a:fld>
            <a:endParaRPr lang="en-US" altLang="en-US" dirty="0"/>
          </a:p>
        </p:txBody>
      </p:sp>
    </p:spTree>
    <p:extLst>
      <p:ext uri="{BB962C8B-B14F-4D97-AF65-F5344CB8AC3E}">
        <p14:creationId xmlns:p14="http://schemas.microsoft.com/office/powerpoint/2010/main" val="887026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71E021C4-538D-8749-9BC4-11B52CF1B2E7}" type="slidenum">
              <a:rPr lang="en-US" altLang="en-US"/>
              <a:pPr/>
              <a:t>3</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lnSpcReduction="20000"/>
          </a:bodyPr>
          <a:lstStyle/>
          <a:p>
            <a:pPr fontAlgn="auto">
              <a:spcAft>
                <a:spcPts val="0"/>
              </a:spcAft>
              <a:defRPr/>
            </a:pPr>
            <a:r>
              <a:rPr lang="en-US" dirty="0" smtClean="0"/>
              <a:t>This is a </a:t>
            </a:r>
            <a:r>
              <a:rPr lang="en-US" b="1" dirty="0" smtClean="0"/>
              <a:t>Section Header with Picture </a:t>
            </a:r>
            <a:r>
              <a:rPr lang="en-US" dirty="0" smtClean="0"/>
              <a:t>slide</a:t>
            </a:r>
            <a:r>
              <a:rPr lang="en-US" b="1" dirty="0" smtClean="0"/>
              <a:t> </a:t>
            </a:r>
            <a:r>
              <a:rPr lang="en-US" dirty="0" smtClean="0"/>
              <a:t>ideal for including a picture with a brief title and optional subtitle. This slide can also be used as a </a:t>
            </a:r>
            <a:r>
              <a:rPr lang="en-US" b="1" dirty="0" smtClean="0"/>
              <a:t>Q and A slide</a:t>
            </a:r>
            <a:r>
              <a:rPr lang="en-US" dirty="0" smtClean="0"/>
              <a:t>.</a:t>
            </a:r>
          </a:p>
          <a:p>
            <a:pPr fontAlgn="auto">
              <a:spcAft>
                <a:spcPts val="0"/>
              </a:spcAft>
              <a:defRPr/>
            </a:pPr>
            <a:endParaRPr lang="en-US" dirty="0" smtClean="0"/>
          </a:p>
          <a:p>
            <a:pPr fontAlgn="auto">
              <a:spcAft>
                <a:spcPts val="0"/>
              </a:spcAft>
              <a:defRPr/>
            </a:pPr>
            <a:r>
              <a:rPr lang="en-US" dirty="0" smtClean="0"/>
              <a:t>To customize this slide with your own picture:</a:t>
            </a:r>
          </a:p>
          <a:p>
            <a:pPr fontAlgn="auto">
              <a:spcAft>
                <a:spcPts val="0"/>
              </a:spcAft>
              <a:defRPr/>
            </a:pPr>
            <a:endParaRPr lang="en-US" dirty="0" smtClean="0"/>
          </a:p>
          <a:p>
            <a:pPr fontAlgn="auto">
              <a:spcAft>
                <a:spcPts val="0"/>
              </a:spcAft>
              <a:defRPr/>
            </a:pPr>
            <a:r>
              <a:rPr lang="en-US" b="1" dirty="0" smtClean="0"/>
              <a:t>Right-click</a:t>
            </a:r>
            <a:r>
              <a:rPr lang="en-US" dirty="0" smtClean="0"/>
              <a:t> the slide area and choose </a:t>
            </a:r>
            <a:r>
              <a:rPr lang="en-US" b="1" dirty="0" smtClean="0"/>
              <a:t>Format Background </a:t>
            </a:r>
            <a:r>
              <a:rPr lang="en-US" dirty="0" smtClean="0"/>
              <a:t>from the pop-up menu. From the </a:t>
            </a:r>
            <a:r>
              <a:rPr lang="en-US" b="1" dirty="0" smtClean="0"/>
              <a:t>Fill</a:t>
            </a:r>
            <a:r>
              <a:rPr lang="en-US" dirty="0" smtClean="0"/>
              <a:t> menu, click </a:t>
            </a:r>
            <a:r>
              <a:rPr lang="en-US" b="1" dirty="0" smtClean="0"/>
              <a:t>Picture</a:t>
            </a:r>
            <a:r>
              <a:rPr lang="en-US" dirty="0" smtClean="0"/>
              <a:t> </a:t>
            </a:r>
            <a:r>
              <a:rPr lang="en-US" b="1" dirty="0" smtClean="0"/>
              <a:t>and texture fill</a:t>
            </a:r>
            <a:r>
              <a:rPr lang="en-US" dirty="0" smtClean="0"/>
              <a:t>. Under </a:t>
            </a:r>
            <a:r>
              <a:rPr lang="en-US" b="1" dirty="0" smtClean="0"/>
              <a:t>Insert from: </a:t>
            </a:r>
            <a:r>
              <a:rPr lang="en-US" dirty="0" smtClean="0"/>
              <a:t>click </a:t>
            </a:r>
            <a:r>
              <a:rPr lang="en-US" b="1" dirty="0" smtClean="0"/>
              <a:t>File</a:t>
            </a:r>
            <a:r>
              <a:rPr lang="en-US" dirty="0" smtClean="0"/>
              <a:t>. Locate your new picture and click </a:t>
            </a:r>
            <a:r>
              <a:rPr lang="en-US" b="1" dirty="0" smtClean="0"/>
              <a:t>Insert</a:t>
            </a:r>
            <a:r>
              <a:rPr lang="en-US" dirty="0" smtClean="0"/>
              <a:t>.</a:t>
            </a:r>
          </a:p>
          <a:p>
            <a:pPr fontAlgn="auto">
              <a:spcAft>
                <a:spcPts val="0"/>
              </a:spcAft>
              <a:defRPr/>
            </a:pPr>
            <a:endParaRPr lang="en-US" dirty="0" smtClean="0"/>
          </a:p>
          <a:p>
            <a:pPr fontAlgn="auto">
              <a:spcAft>
                <a:spcPts val="0"/>
              </a:spcAft>
              <a:defRPr/>
            </a:pPr>
            <a:endParaRPr lang="en-US" dirty="0" smtClean="0"/>
          </a:p>
          <a:p>
            <a:pPr fontAlgn="auto">
              <a:spcAft>
                <a:spcPts val="0"/>
              </a:spcAft>
              <a:defRPr/>
            </a:pPr>
            <a:r>
              <a:rPr lang="en-US" dirty="0" smtClean="0"/>
              <a:t>To </a:t>
            </a:r>
            <a:r>
              <a:rPr lang="en-US" b="1" dirty="0" smtClean="0"/>
              <a:t>copy the Customized Background </a:t>
            </a:r>
            <a:r>
              <a:rPr lang="en-US" dirty="0" smtClean="0"/>
              <a:t>from Another Presentation on </a:t>
            </a:r>
            <a:r>
              <a:rPr lang="en-US" b="1" dirty="0" smtClean="0"/>
              <a:t>PC</a:t>
            </a:r>
            <a:endParaRPr lang="en-US" dirty="0" smtClean="0"/>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Reuse Slides</a:t>
            </a:r>
            <a:r>
              <a:rPr lang="en-US" dirty="0" smtClean="0"/>
              <a:t>.</a:t>
            </a:r>
          </a:p>
          <a:p>
            <a:pPr marL="228600" indent="-228600" fontAlgn="auto">
              <a:spcAft>
                <a:spcPts val="0"/>
              </a:spcAft>
              <a:buFont typeface="+mj-lt"/>
              <a:buAutoNum type="arabicPeriod"/>
              <a:defRPr/>
            </a:pPr>
            <a:r>
              <a:rPr lang="en-US" dirty="0" smtClean="0"/>
              <a:t>Click </a:t>
            </a:r>
            <a:r>
              <a:rPr lang="en-US" b="1" dirty="0" smtClean="0"/>
              <a:t>Browse</a:t>
            </a:r>
            <a:r>
              <a:rPr lang="en-US" dirty="0" smtClean="0"/>
              <a:t> in the </a:t>
            </a:r>
            <a:r>
              <a:rPr lang="en-US" b="1" dirty="0" smtClean="0"/>
              <a:t>Reuse Slides </a:t>
            </a:r>
            <a:r>
              <a:rPr lang="en-US" dirty="0" smtClean="0"/>
              <a:t>panel and select </a:t>
            </a:r>
            <a:r>
              <a:rPr lang="en-US" b="1" dirty="0" smtClean="0"/>
              <a:t>Browse Files</a:t>
            </a:r>
            <a:r>
              <a:rPr lang="en-US" dirty="0" smtClean="0"/>
              <a:t>. Double-click the PowerPoint presentation that contains the background you wish to copy.</a:t>
            </a:r>
          </a:p>
          <a:p>
            <a:pPr marL="228600" indent="-228600" fontAlgn="auto">
              <a:spcAft>
                <a:spcPts val="0"/>
              </a:spcAft>
              <a:buFont typeface="+mj-lt"/>
              <a:buAutoNum type="arabicPeriod"/>
              <a:defRPr/>
            </a:pPr>
            <a:r>
              <a:rPr lang="en-US" dirty="0" smtClean="0"/>
              <a:t>Check </a:t>
            </a:r>
            <a:r>
              <a:rPr lang="en-US" b="1" dirty="0" smtClean="0"/>
              <a:t>Keep Source Formatting</a:t>
            </a:r>
            <a:r>
              <a:rPr lang="en-US" dirty="0" smtClean="0"/>
              <a:t> and click the slide that contains the background you want.</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Right-click</a:t>
            </a:r>
            <a:r>
              <a:rPr lang="en-US" dirty="0" smtClean="0"/>
              <a:t> any selected slide, point to </a:t>
            </a:r>
            <a:r>
              <a:rPr lang="en-US" b="1" dirty="0" smtClean="0"/>
              <a:t>Layout</a:t>
            </a:r>
            <a:r>
              <a:rPr lang="en-US" dirty="0" smtClean="0"/>
              <a:t>,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a:p>
            <a:pPr marL="228600" indent="-228600" fontAlgn="auto">
              <a:spcAft>
                <a:spcPts val="0"/>
              </a:spcAft>
              <a:buFont typeface="+mj-lt"/>
              <a:buAutoNum type="arabicPeriod"/>
              <a:defRPr/>
            </a:pPr>
            <a:endParaRPr lang="en-US" dirty="0" smtClean="0"/>
          </a:p>
          <a:p>
            <a:pPr fontAlgn="auto">
              <a:spcAft>
                <a:spcPts val="0"/>
              </a:spcAft>
              <a:buFont typeface="+mj-lt"/>
              <a:buNone/>
              <a:defRPr/>
            </a:pPr>
            <a:r>
              <a:rPr lang="en-US" dirty="0" smtClean="0"/>
              <a:t>To </a:t>
            </a:r>
            <a:r>
              <a:rPr lang="en-US" b="1" dirty="0" smtClean="0"/>
              <a:t>copy the Customized Background</a:t>
            </a:r>
            <a:r>
              <a:rPr lang="en-US" dirty="0" smtClean="0"/>
              <a:t> from Another Presentation on </a:t>
            </a:r>
            <a:r>
              <a:rPr lang="en-US" b="1" dirty="0" smtClean="0"/>
              <a:t>Mac</a:t>
            </a:r>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Insert Slides from Other Presentation…</a:t>
            </a:r>
            <a:endParaRPr lang="en-US" dirty="0" smtClean="0"/>
          </a:p>
          <a:p>
            <a:pPr marL="228600" indent="-228600" fontAlgn="auto">
              <a:spcAft>
                <a:spcPts val="0"/>
              </a:spcAft>
              <a:buFont typeface="+mj-lt"/>
              <a:buAutoNum type="arabicPeriod"/>
              <a:defRPr/>
            </a:pPr>
            <a:r>
              <a:rPr lang="en-US" dirty="0" smtClean="0"/>
              <a:t>Navigate to the PowerPoint presentation file that contains the background you wish to copy. Double-click or press </a:t>
            </a:r>
            <a:r>
              <a:rPr lang="en-US" b="1" dirty="0" smtClean="0"/>
              <a:t>Insert. </a:t>
            </a:r>
            <a:r>
              <a:rPr lang="en-US" dirty="0" smtClean="0"/>
              <a:t>This prompts the </a:t>
            </a:r>
            <a:r>
              <a:rPr lang="en-US" b="1" dirty="0" smtClean="0"/>
              <a:t>Slide Finder</a:t>
            </a:r>
            <a:r>
              <a:rPr lang="en-US" dirty="0" smtClean="0"/>
              <a:t> dialogue box.</a:t>
            </a:r>
          </a:p>
          <a:p>
            <a:pPr marL="228600" indent="-228600" fontAlgn="auto">
              <a:spcAft>
                <a:spcPts val="0"/>
              </a:spcAft>
              <a:buFont typeface="+mj-lt"/>
              <a:buAutoNum type="arabicPeriod"/>
              <a:defRPr/>
            </a:pPr>
            <a:r>
              <a:rPr lang="en-US" dirty="0" smtClean="0"/>
              <a:t>Make sure </a:t>
            </a:r>
            <a:r>
              <a:rPr lang="en-US" b="1" dirty="0" smtClean="0"/>
              <a:t>Keep design of original slides</a:t>
            </a:r>
            <a:r>
              <a:rPr lang="en-US" dirty="0" smtClean="0"/>
              <a:t> is </a:t>
            </a:r>
            <a:r>
              <a:rPr lang="en-US" b="1" dirty="0" smtClean="0"/>
              <a:t>unchecked</a:t>
            </a:r>
            <a:r>
              <a:rPr lang="en-US" dirty="0" smtClean="0"/>
              <a:t> and click the slide(s) that contains the background you want. Hold Shift key to select multiple slides.</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a:t>
            </a:r>
            <a:r>
              <a:rPr lang="en-US" dirty="0" smtClean="0"/>
              <a:t>Click </a:t>
            </a:r>
            <a:r>
              <a:rPr lang="en-US" b="1" dirty="0" smtClean="0"/>
              <a:t>Layout</a:t>
            </a:r>
            <a:r>
              <a:rPr lang="en-US" dirty="0" smtClean="0"/>
              <a:t> from the </a:t>
            </a:r>
            <a:r>
              <a:rPr lang="en-US" b="1" dirty="0" smtClean="0"/>
              <a:t>Home</a:t>
            </a:r>
            <a:r>
              <a:rPr lang="en-US" dirty="0" smtClean="0"/>
              <a:t> tab's </a:t>
            </a:r>
            <a:r>
              <a:rPr lang="en-US" b="1" dirty="0" smtClean="0"/>
              <a:t>Slides</a:t>
            </a:r>
            <a:r>
              <a:rPr lang="en-US" dirty="0" smtClean="0"/>
              <a:t> group,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9526A6F6-E2DA-7549-B045-0CFFAE012082}" type="slidenum">
              <a:rPr lang="en-US" altLang="en-US"/>
              <a:pPr/>
              <a:t>4</a:t>
            </a:fld>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1EB1B286-4B97-2741-894F-A7FED191A416}" type="slidenum">
              <a:rPr lang="en-US" altLang="en-US"/>
              <a:pPr/>
              <a:t>5</a:t>
            </a:fld>
            <a:endParaRPr lang="en-US" altLang="en-US" dirty="0"/>
          </a:p>
        </p:txBody>
      </p:sp>
    </p:spTree>
    <p:extLst>
      <p:ext uri="{BB962C8B-B14F-4D97-AF65-F5344CB8AC3E}">
        <p14:creationId xmlns:p14="http://schemas.microsoft.com/office/powerpoint/2010/main" val="206005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A471625A-49FF-5F41-B1D1-9402F462C4D8}" type="slidenum">
              <a:rPr lang="en-US" altLang="en-US"/>
              <a:pPr/>
              <a:t>6</a:t>
            </a:fld>
            <a:endParaRPr lang="en-US" altLang="en-US" dirty="0"/>
          </a:p>
        </p:txBody>
      </p:sp>
    </p:spTree>
    <p:extLst>
      <p:ext uri="{BB962C8B-B14F-4D97-AF65-F5344CB8AC3E}">
        <p14:creationId xmlns:p14="http://schemas.microsoft.com/office/powerpoint/2010/main" val="104597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lnSpcReduction="20000"/>
          </a:bodyPr>
          <a:lstStyle/>
          <a:p>
            <a:pPr fontAlgn="auto">
              <a:spcAft>
                <a:spcPts val="0"/>
              </a:spcAft>
              <a:defRPr/>
            </a:pPr>
            <a:r>
              <a:rPr lang="en-US" dirty="0" smtClean="0"/>
              <a:t>This is a </a:t>
            </a:r>
            <a:r>
              <a:rPr lang="en-US" b="1" dirty="0" smtClean="0"/>
              <a:t>Section Header with Picture </a:t>
            </a:r>
            <a:r>
              <a:rPr lang="en-US" dirty="0" smtClean="0"/>
              <a:t>slide</a:t>
            </a:r>
            <a:r>
              <a:rPr lang="en-US" b="1" dirty="0" smtClean="0"/>
              <a:t> </a:t>
            </a:r>
            <a:r>
              <a:rPr lang="en-US" dirty="0" smtClean="0"/>
              <a:t>ideal for including a picture with a brief title and optional subtitle. This slide can also be used as a </a:t>
            </a:r>
            <a:r>
              <a:rPr lang="en-US" b="1" dirty="0" smtClean="0"/>
              <a:t>Q and A slide</a:t>
            </a:r>
            <a:r>
              <a:rPr lang="en-US" dirty="0" smtClean="0"/>
              <a:t>.</a:t>
            </a:r>
          </a:p>
          <a:p>
            <a:pPr fontAlgn="auto">
              <a:spcAft>
                <a:spcPts val="0"/>
              </a:spcAft>
              <a:defRPr/>
            </a:pPr>
            <a:endParaRPr lang="en-US" dirty="0" smtClean="0"/>
          </a:p>
          <a:p>
            <a:pPr fontAlgn="auto">
              <a:spcAft>
                <a:spcPts val="0"/>
              </a:spcAft>
              <a:defRPr/>
            </a:pPr>
            <a:r>
              <a:rPr lang="en-US" dirty="0" smtClean="0"/>
              <a:t>To customize this slide with your own picture:</a:t>
            </a:r>
          </a:p>
          <a:p>
            <a:pPr fontAlgn="auto">
              <a:spcAft>
                <a:spcPts val="0"/>
              </a:spcAft>
              <a:defRPr/>
            </a:pPr>
            <a:endParaRPr lang="en-US" dirty="0" smtClean="0"/>
          </a:p>
          <a:p>
            <a:pPr fontAlgn="auto">
              <a:spcAft>
                <a:spcPts val="0"/>
              </a:spcAft>
              <a:defRPr/>
            </a:pPr>
            <a:r>
              <a:rPr lang="en-US" b="1" dirty="0" smtClean="0"/>
              <a:t>Right-click</a:t>
            </a:r>
            <a:r>
              <a:rPr lang="en-US" dirty="0" smtClean="0"/>
              <a:t> the slide area and choose </a:t>
            </a:r>
            <a:r>
              <a:rPr lang="en-US" b="1" dirty="0" smtClean="0"/>
              <a:t>Format Background </a:t>
            </a:r>
            <a:r>
              <a:rPr lang="en-US" dirty="0" smtClean="0"/>
              <a:t>from the pop-up menu. From the </a:t>
            </a:r>
            <a:r>
              <a:rPr lang="en-US" b="1" dirty="0" smtClean="0"/>
              <a:t>Fill</a:t>
            </a:r>
            <a:r>
              <a:rPr lang="en-US" dirty="0" smtClean="0"/>
              <a:t> menu, click </a:t>
            </a:r>
            <a:r>
              <a:rPr lang="en-US" b="1" dirty="0" smtClean="0"/>
              <a:t>Picture</a:t>
            </a:r>
            <a:r>
              <a:rPr lang="en-US" dirty="0" smtClean="0"/>
              <a:t> </a:t>
            </a:r>
            <a:r>
              <a:rPr lang="en-US" b="1" dirty="0" smtClean="0"/>
              <a:t>and texture fill</a:t>
            </a:r>
            <a:r>
              <a:rPr lang="en-US" dirty="0" smtClean="0"/>
              <a:t>. Under </a:t>
            </a:r>
            <a:r>
              <a:rPr lang="en-US" b="1" dirty="0" smtClean="0"/>
              <a:t>Insert from: </a:t>
            </a:r>
            <a:r>
              <a:rPr lang="en-US" dirty="0" smtClean="0"/>
              <a:t>click </a:t>
            </a:r>
            <a:r>
              <a:rPr lang="en-US" b="1" dirty="0" smtClean="0"/>
              <a:t>File</a:t>
            </a:r>
            <a:r>
              <a:rPr lang="en-US" dirty="0" smtClean="0"/>
              <a:t>. Locate your new picture and click </a:t>
            </a:r>
            <a:r>
              <a:rPr lang="en-US" b="1" dirty="0" smtClean="0"/>
              <a:t>Insert</a:t>
            </a:r>
            <a:r>
              <a:rPr lang="en-US" dirty="0" smtClean="0"/>
              <a:t>.</a:t>
            </a:r>
          </a:p>
          <a:p>
            <a:pPr fontAlgn="auto">
              <a:spcAft>
                <a:spcPts val="0"/>
              </a:spcAft>
              <a:defRPr/>
            </a:pPr>
            <a:endParaRPr lang="en-US" dirty="0" smtClean="0"/>
          </a:p>
          <a:p>
            <a:pPr fontAlgn="auto">
              <a:spcAft>
                <a:spcPts val="0"/>
              </a:spcAft>
              <a:defRPr/>
            </a:pPr>
            <a:endParaRPr lang="en-US" dirty="0" smtClean="0"/>
          </a:p>
          <a:p>
            <a:pPr fontAlgn="auto">
              <a:spcAft>
                <a:spcPts val="0"/>
              </a:spcAft>
              <a:defRPr/>
            </a:pPr>
            <a:r>
              <a:rPr lang="en-US" dirty="0" smtClean="0"/>
              <a:t>To </a:t>
            </a:r>
            <a:r>
              <a:rPr lang="en-US" b="1" dirty="0" smtClean="0"/>
              <a:t>copy the Customized Background </a:t>
            </a:r>
            <a:r>
              <a:rPr lang="en-US" dirty="0" smtClean="0"/>
              <a:t>from Another Presentation on </a:t>
            </a:r>
            <a:r>
              <a:rPr lang="en-US" b="1" dirty="0" smtClean="0"/>
              <a:t>PC</a:t>
            </a:r>
            <a:endParaRPr lang="en-US" dirty="0" smtClean="0"/>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Reuse Slides</a:t>
            </a:r>
            <a:r>
              <a:rPr lang="en-US" dirty="0" smtClean="0"/>
              <a:t>.</a:t>
            </a:r>
          </a:p>
          <a:p>
            <a:pPr marL="228600" indent="-228600" fontAlgn="auto">
              <a:spcAft>
                <a:spcPts val="0"/>
              </a:spcAft>
              <a:buFont typeface="+mj-lt"/>
              <a:buAutoNum type="arabicPeriod"/>
              <a:defRPr/>
            </a:pPr>
            <a:r>
              <a:rPr lang="en-US" dirty="0" smtClean="0"/>
              <a:t>Click </a:t>
            </a:r>
            <a:r>
              <a:rPr lang="en-US" b="1" dirty="0" smtClean="0"/>
              <a:t>Browse</a:t>
            </a:r>
            <a:r>
              <a:rPr lang="en-US" dirty="0" smtClean="0"/>
              <a:t> in the </a:t>
            </a:r>
            <a:r>
              <a:rPr lang="en-US" b="1" dirty="0" smtClean="0"/>
              <a:t>Reuse Slides </a:t>
            </a:r>
            <a:r>
              <a:rPr lang="en-US" dirty="0" smtClean="0"/>
              <a:t>panel and select </a:t>
            </a:r>
            <a:r>
              <a:rPr lang="en-US" b="1" dirty="0" smtClean="0"/>
              <a:t>Browse Files</a:t>
            </a:r>
            <a:r>
              <a:rPr lang="en-US" dirty="0" smtClean="0"/>
              <a:t>. Double-click the PowerPoint presentation that contains the background you wish to copy.</a:t>
            </a:r>
          </a:p>
          <a:p>
            <a:pPr marL="228600" indent="-228600" fontAlgn="auto">
              <a:spcAft>
                <a:spcPts val="0"/>
              </a:spcAft>
              <a:buFont typeface="+mj-lt"/>
              <a:buAutoNum type="arabicPeriod"/>
              <a:defRPr/>
            </a:pPr>
            <a:r>
              <a:rPr lang="en-US" dirty="0" smtClean="0"/>
              <a:t>Check </a:t>
            </a:r>
            <a:r>
              <a:rPr lang="en-US" b="1" dirty="0" smtClean="0"/>
              <a:t>Keep Source Formatting</a:t>
            </a:r>
            <a:r>
              <a:rPr lang="en-US" dirty="0" smtClean="0"/>
              <a:t> and click the slide that contains the background you want.</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Right-click</a:t>
            </a:r>
            <a:r>
              <a:rPr lang="en-US" dirty="0" smtClean="0"/>
              <a:t> any selected slide, point to </a:t>
            </a:r>
            <a:r>
              <a:rPr lang="en-US" b="1" dirty="0" smtClean="0"/>
              <a:t>Layout</a:t>
            </a:r>
            <a:r>
              <a:rPr lang="en-US" dirty="0" smtClean="0"/>
              <a:t>,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a:p>
            <a:pPr marL="228600" indent="-228600" fontAlgn="auto">
              <a:spcAft>
                <a:spcPts val="0"/>
              </a:spcAft>
              <a:buFont typeface="+mj-lt"/>
              <a:buAutoNum type="arabicPeriod"/>
              <a:defRPr/>
            </a:pPr>
            <a:endParaRPr lang="en-US" dirty="0" smtClean="0"/>
          </a:p>
          <a:p>
            <a:pPr fontAlgn="auto">
              <a:spcAft>
                <a:spcPts val="0"/>
              </a:spcAft>
              <a:buFont typeface="+mj-lt"/>
              <a:buNone/>
              <a:defRPr/>
            </a:pPr>
            <a:r>
              <a:rPr lang="en-US" dirty="0" smtClean="0"/>
              <a:t>To </a:t>
            </a:r>
            <a:r>
              <a:rPr lang="en-US" b="1" dirty="0" smtClean="0"/>
              <a:t>copy the Customized Background</a:t>
            </a:r>
            <a:r>
              <a:rPr lang="en-US" dirty="0" smtClean="0"/>
              <a:t> from Another Presentation on </a:t>
            </a:r>
            <a:r>
              <a:rPr lang="en-US" b="1" dirty="0" smtClean="0"/>
              <a:t>Mac</a:t>
            </a:r>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Insert Slides from Other Presentation…</a:t>
            </a:r>
            <a:endParaRPr lang="en-US" dirty="0" smtClean="0"/>
          </a:p>
          <a:p>
            <a:pPr marL="228600" indent="-228600" fontAlgn="auto">
              <a:spcAft>
                <a:spcPts val="0"/>
              </a:spcAft>
              <a:buFont typeface="+mj-lt"/>
              <a:buAutoNum type="arabicPeriod"/>
              <a:defRPr/>
            </a:pPr>
            <a:r>
              <a:rPr lang="en-US" dirty="0" smtClean="0"/>
              <a:t>Navigate to the PowerPoint presentation file that contains the background you wish to copy. Double-click or press </a:t>
            </a:r>
            <a:r>
              <a:rPr lang="en-US" b="1" dirty="0" smtClean="0"/>
              <a:t>Insert. </a:t>
            </a:r>
            <a:r>
              <a:rPr lang="en-US" dirty="0" smtClean="0"/>
              <a:t>This prompts the </a:t>
            </a:r>
            <a:r>
              <a:rPr lang="en-US" b="1" dirty="0" smtClean="0"/>
              <a:t>Slide Finder</a:t>
            </a:r>
            <a:r>
              <a:rPr lang="en-US" dirty="0" smtClean="0"/>
              <a:t> dialogue box.</a:t>
            </a:r>
          </a:p>
          <a:p>
            <a:pPr marL="228600" indent="-228600" fontAlgn="auto">
              <a:spcAft>
                <a:spcPts val="0"/>
              </a:spcAft>
              <a:buFont typeface="+mj-lt"/>
              <a:buAutoNum type="arabicPeriod"/>
              <a:defRPr/>
            </a:pPr>
            <a:r>
              <a:rPr lang="en-US" dirty="0" smtClean="0"/>
              <a:t>Make sure </a:t>
            </a:r>
            <a:r>
              <a:rPr lang="en-US" b="1" dirty="0" smtClean="0"/>
              <a:t>Keep design of original slides</a:t>
            </a:r>
            <a:r>
              <a:rPr lang="en-US" dirty="0" smtClean="0"/>
              <a:t> is </a:t>
            </a:r>
            <a:r>
              <a:rPr lang="en-US" b="1" dirty="0" smtClean="0"/>
              <a:t>unchecked</a:t>
            </a:r>
            <a:r>
              <a:rPr lang="en-US" dirty="0" smtClean="0"/>
              <a:t> and click the slide(s) that contains the background you want. Hold Shift key to select multiple slides.</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a:t>
            </a:r>
            <a:r>
              <a:rPr lang="en-US" dirty="0" smtClean="0"/>
              <a:t>Click </a:t>
            </a:r>
            <a:r>
              <a:rPr lang="en-US" b="1" dirty="0" smtClean="0"/>
              <a:t>Layout</a:t>
            </a:r>
            <a:r>
              <a:rPr lang="en-US" dirty="0" smtClean="0"/>
              <a:t> from the </a:t>
            </a:r>
            <a:r>
              <a:rPr lang="en-US" b="1" dirty="0" smtClean="0"/>
              <a:t>Home</a:t>
            </a:r>
            <a:r>
              <a:rPr lang="en-US" dirty="0" smtClean="0"/>
              <a:t> tab's </a:t>
            </a:r>
            <a:r>
              <a:rPr lang="en-US" b="1" dirty="0" smtClean="0"/>
              <a:t>Slides</a:t>
            </a:r>
            <a:r>
              <a:rPr lang="en-US" dirty="0" smtClean="0"/>
              <a:t> group,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9526A6F6-E2DA-7549-B045-0CFFAE012082}" type="slidenum">
              <a:rPr lang="en-US" altLang="en-US"/>
              <a:pPr/>
              <a:t>7</a:t>
            </a:fld>
            <a:endParaRPr lang="en-US" altLang="en-US" dirty="0"/>
          </a:p>
        </p:txBody>
      </p:sp>
    </p:spTree>
    <p:extLst>
      <p:ext uri="{BB962C8B-B14F-4D97-AF65-F5344CB8AC3E}">
        <p14:creationId xmlns:p14="http://schemas.microsoft.com/office/powerpoint/2010/main" val="120003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This is a sample</a:t>
            </a:r>
            <a:r>
              <a:rPr lang="en-US" altLang="en-US" b="1" dirty="0"/>
              <a:t> Three Pictures with Captions Layout </a:t>
            </a:r>
            <a:r>
              <a:rPr lang="en-US" altLang="en-US" dirty="0"/>
              <a:t>slide ideal for including three pictures with brief descriptive statements.</a:t>
            </a:r>
          </a:p>
          <a:p>
            <a:endParaRPr lang="en-US" altLang="en-US" dirty="0"/>
          </a:p>
          <a:p>
            <a:r>
              <a:rPr lang="en-US" altLang="en-US" dirty="0"/>
              <a:t>To </a:t>
            </a:r>
            <a:r>
              <a:rPr lang="en-US" altLang="en-US" b="1" dirty="0"/>
              <a:t>Replace the Pictures </a:t>
            </a:r>
            <a:r>
              <a:rPr lang="en-US" altLang="en-US" dirty="0"/>
              <a:t>on this Sample Slide (this applies to all slides in this template that contain replaceable pictures)</a:t>
            </a:r>
          </a:p>
          <a:p>
            <a:endParaRPr lang="en-US" altLang="en-US" dirty="0"/>
          </a:p>
          <a:p>
            <a:r>
              <a:rPr lang="en-US" altLang="en-US" dirty="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altLang="en-US" dirty="0"/>
          </a:p>
          <a:p>
            <a:r>
              <a:rPr lang="en-US" altLang="en-US" b="1" dirty="0"/>
              <a:t>Note:</a:t>
            </a:r>
            <a:r>
              <a:rPr lang="en-US" altLang="en-US" dirty="0"/>
              <a:t> Do not right-click the image to change the picture inside the picture placeholder. This will change the frame size of the picture placeholder. Instead, follow the steps outlined above. </a:t>
            </a:r>
          </a:p>
          <a:p>
            <a:endParaRPr lang="en-US" altLang="en-US" dirty="0"/>
          </a:p>
          <a:p>
            <a:endParaRPr lang="en-US" altLang="en-US" dirty="0"/>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1A457B0D-4EB0-D34A-9628-26B2D5D66736}" type="slidenum">
              <a:rPr lang="en-US" altLang="en-US"/>
              <a:pPr/>
              <a:t>8</a:t>
            </a:fld>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lnSpcReduction="20000"/>
          </a:bodyPr>
          <a:lstStyle/>
          <a:p>
            <a:pPr fontAlgn="auto">
              <a:spcAft>
                <a:spcPts val="0"/>
              </a:spcAft>
              <a:defRPr/>
            </a:pPr>
            <a:r>
              <a:rPr lang="en-US" dirty="0" smtClean="0"/>
              <a:t>This is a </a:t>
            </a:r>
            <a:r>
              <a:rPr lang="en-US" b="1" dirty="0" smtClean="0"/>
              <a:t>Section Header with Picture </a:t>
            </a:r>
            <a:r>
              <a:rPr lang="en-US" dirty="0" smtClean="0"/>
              <a:t>slide</a:t>
            </a:r>
            <a:r>
              <a:rPr lang="en-US" b="1" dirty="0" smtClean="0"/>
              <a:t> </a:t>
            </a:r>
            <a:r>
              <a:rPr lang="en-US" dirty="0" smtClean="0"/>
              <a:t>ideal for including a picture with a brief title and optional subtitle. This slide can also be used as a </a:t>
            </a:r>
            <a:r>
              <a:rPr lang="en-US" b="1" dirty="0" smtClean="0"/>
              <a:t>Q and A slide</a:t>
            </a:r>
            <a:r>
              <a:rPr lang="en-US" dirty="0" smtClean="0"/>
              <a:t>.</a:t>
            </a:r>
          </a:p>
          <a:p>
            <a:pPr fontAlgn="auto">
              <a:spcAft>
                <a:spcPts val="0"/>
              </a:spcAft>
              <a:defRPr/>
            </a:pPr>
            <a:endParaRPr lang="en-US" dirty="0" smtClean="0"/>
          </a:p>
          <a:p>
            <a:pPr fontAlgn="auto">
              <a:spcAft>
                <a:spcPts val="0"/>
              </a:spcAft>
              <a:defRPr/>
            </a:pPr>
            <a:r>
              <a:rPr lang="en-US" dirty="0" smtClean="0"/>
              <a:t>To customize this slide with your own picture:</a:t>
            </a:r>
          </a:p>
          <a:p>
            <a:pPr fontAlgn="auto">
              <a:spcAft>
                <a:spcPts val="0"/>
              </a:spcAft>
              <a:defRPr/>
            </a:pPr>
            <a:endParaRPr lang="en-US" dirty="0" smtClean="0"/>
          </a:p>
          <a:p>
            <a:pPr fontAlgn="auto">
              <a:spcAft>
                <a:spcPts val="0"/>
              </a:spcAft>
              <a:defRPr/>
            </a:pPr>
            <a:r>
              <a:rPr lang="en-US" b="1" dirty="0" smtClean="0"/>
              <a:t>Right-click</a:t>
            </a:r>
            <a:r>
              <a:rPr lang="en-US" dirty="0" smtClean="0"/>
              <a:t> the slide area and choose </a:t>
            </a:r>
            <a:r>
              <a:rPr lang="en-US" b="1" dirty="0" smtClean="0"/>
              <a:t>Format Background </a:t>
            </a:r>
            <a:r>
              <a:rPr lang="en-US" dirty="0" smtClean="0"/>
              <a:t>from the pop-up menu. From the </a:t>
            </a:r>
            <a:r>
              <a:rPr lang="en-US" b="1" dirty="0" smtClean="0"/>
              <a:t>Fill</a:t>
            </a:r>
            <a:r>
              <a:rPr lang="en-US" dirty="0" smtClean="0"/>
              <a:t> menu, click </a:t>
            </a:r>
            <a:r>
              <a:rPr lang="en-US" b="1" dirty="0" smtClean="0"/>
              <a:t>Picture</a:t>
            </a:r>
            <a:r>
              <a:rPr lang="en-US" dirty="0" smtClean="0"/>
              <a:t> </a:t>
            </a:r>
            <a:r>
              <a:rPr lang="en-US" b="1" dirty="0" smtClean="0"/>
              <a:t>and texture fill</a:t>
            </a:r>
            <a:r>
              <a:rPr lang="en-US" dirty="0" smtClean="0"/>
              <a:t>. Under </a:t>
            </a:r>
            <a:r>
              <a:rPr lang="en-US" b="1" dirty="0" smtClean="0"/>
              <a:t>Insert from: </a:t>
            </a:r>
            <a:r>
              <a:rPr lang="en-US" dirty="0" smtClean="0"/>
              <a:t>click </a:t>
            </a:r>
            <a:r>
              <a:rPr lang="en-US" b="1" dirty="0" smtClean="0"/>
              <a:t>File</a:t>
            </a:r>
            <a:r>
              <a:rPr lang="en-US" dirty="0" smtClean="0"/>
              <a:t>. Locate your new picture and click </a:t>
            </a:r>
            <a:r>
              <a:rPr lang="en-US" b="1" dirty="0" smtClean="0"/>
              <a:t>Insert</a:t>
            </a:r>
            <a:r>
              <a:rPr lang="en-US" dirty="0" smtClean="0"/>
              <a:t>.</a:t>
            </a:r>
          </a:p>
          <a:p>
            <a:pPr fontAlgn="auto">
              <a:spcAft>
                <a:spcPts val="0"/>
              </a:spcAft>
              <a:defRPr/>
            </a:pPr>
            <a:endParaRPr lang="en-US" dirty="0" smtClean="0"/>
          </a:p>
          <a:p>
            <a:pPr fontAlgn="auto">
              <a:spcAft>
                <a:spcPts val="0"/>
              </a:spcAft>
              <a:defRPr/>
            </a:pPr>
            <a:endParaRPr lang="en-US" dirty="0" smtClean="0"/>
          </a:p>
          <a:p>
            <a:pPr fontAlgn="auto">
              <a:spcAft>
                <a:spcPts val="0"/>
              </a:spcAft>
              <a:defRPr/>
            </a:pPr>
            <a:r>
              <a:rPr lang="en-US" dirty="0" smtClean="0"/>
              <a:t>To </a:t>
            </a:r>
            <a:r>
              <a:rPr lang="en-US" b="1" dirty="0" smtClean="0"/>
              <a:t>copy the Customized Background </a:t>
            </a:r>
            <a:r>
              <a:rPr lang="en-US" dirty="0" smtClean="0"/>
              <a:t>from Another Presentation on </a:t>
            </a:r>
            <a:r>
              <a:rPr lang="en-US" b="1" dirty="0" smtClean="0"/>
              <a:t>PC</a:t>
            </a:r>
            <a:endParaRPr lang="en-US" dirty="0" smtClean="0"/>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Reuse Slides</a:t>
            </a:r>
            <a:r>
              <a:rPr lang="en-US" dirty="0" smtClean="0"/>
              <a:t>.</a:t>
            </a:r>
          </a:p>
          <a:p>
            <a:pPr marL="228600" indent="-228600" fontAlgn="auto">
              <a:spcAft>
                <a:spcPts val="0"/>
              </a:spcAft>
              <a:buFont typeface="+mj-lt"/>
              <a:buAutoNum type="arabicPeriod"/>
              <a:defRPr/>
            </a:pPr>
            <a:r>
              <a:rPr lang="en-US" dirty="0" smtClean="0"/>
              <a:t>Click </a:t>
            </a:r>
            <a:r>
              <a:rPr lang="en-US" b="1" dirty="0" smtClean="0"/>
              <a:t>Browse</a:t>
            </a:r>
            <a:r>
              <a:rPr lang="en-US" dirty="0" smtClean="0"/>
              <a:t> in the </a:t>
            </a:r>
            <a:r>
              <a:rPr lang="en-US" b="1" dirty="0" smtClean="0"/>
              <a:t>Reuse Slides </a:t>
            </a:r>
            <a:r>
              <a:rPr lang="en-US" dirty="0" smtClean="0"/>
              <a:t>panel and select </a:t>
            </a:r>
            <a:r>
              <a:rPr lang="en-US" b="1" dirty="0" smtClean="0"/>
              <a:t>Browse Files</a:t>
            </a:r>
            <a:r>
              <a:rPr lang="en-US" dirty="0" smtClean="0"/>
              <a:t>. Double-click the PowerPoint presentation that contains the background you wish to copy.</a:t>
            </a:r>
          </a:p>
          <a:p>
            <a:pPr marL="228600" indent="-228600" fontAlgn="auto">
              <a:spcAft>
                <a:spcPts val="0"/>
              </a:spcAft>
              <a:buFont typeface="+mj-lt"/>
              <a:buAutoNum type="arabicPeriod"/>
              <a:defRPr/>
            </a:pPr>
            <a:r>
              <a:rPr lang="en-US" dirty="0" smtClean="0"/>
              <a:t>Check </a:t>
            </a:r>
            <a:r>
              <a:rPr lang="en-US" b="1" dirty="0" smtClean="0"/>
              <a:t>Keep Source Formatting</a:t>
            </a:r>
            <a:r>
              <a:rPr lang="en-US" dirty="0" smtClean="0"/>
              <a:t> and click the slide that contains the background you want.</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Right-click</a:t>
            </a:r>
            <a:r>
              <a:rPr lang="en-US" dirty="0" smtClean="0"/>
              <a:t> any selected slide, point to </a:t>
            </a:r>
            <a:r>
              <a:rPr lang="en-US" b="1" dirty="0" smtClean="0"/>
              <a:t>Layout</a:t>
            </a:r>
            <a:r>
              <a:rPr lang="en-US" dirty="0" smtClean="0"/>
              <a:t>,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a:p>
            <a:pPr marL="228600" indent="-228600" fontAlgn="auto">
              <a:spcAft>
                <a:spcPts val="0"/>
              </a:spcAft>
              <a:buFont typeface="+mj-lt"/>
              <a:buAutoNum type="arabicPeriod"/>
              <a:defRPr/>
            </a:pPr>
            <a:endParaRPr lang="en-US" dirty="0" smtClean="0"/>
          </a:p>
          <a:p>
            <a:pPr fontAlgn="auto">
              <a:spcAft>
                <a:spcPts val="0"/>
              </a:spcAft>
              <a:buFont typeface="+mj-lt"/>
              <a:buNone/>
              <a:defRPr/>
            </a:pPr>
            <a:r>
              <a:rPr lang="en-US" dirty="0" smtClean="0"/>
              <a:t>To </a:t>
            </a:r>
            <a:r>
              <a:rPr lang="en-US" b="1" dirty="0" smtClean="0"/>
              <a:t>copy the Customized Background</a:t>
            </a:r>
            <a:r>
              <a:rPr lang="en-US" dirty="0" smtClean="0"/>
              <a:t> from Another Presentation on </a:t>
            </a:r>
            <a:r>
              <a:rPr lang="en-US" b="1" dirty="0" smtClean="0"/>
              <a:t>Mac</a:t>
            </a:r>
          </a:p>
          <a:p>
            <a:pPr marL="228600" indent="-228600" fontAlgn="auto">
              <a:spcAft>
                <a:spcPts val="0"/>
              </a:spcAft>
              <a:buFont typeface="+mj-lt"/>
              <a:buAutoNum type="arabicPeriod"/>
              <a:defRPr/>
            </a:pPr>
            <a:r>
              <a:rPr lang="en-US" dirty="0" smtClean="0"/>
              <a:t>Click </a:t>
            </a:r>
            <a:r>
              <a:rPr lang="en-US" b="1" dirty="0" smtClean="0"/>
              <a:t>New Slide</a:t>
            </a:r>
            <a:r>
              <a:rPr lang="en-US" dirty="0" smtClean="0"/>
              <a:t> from the </a:t>
            </a:r>
            <a:r>
              <a:rPr lang="en-US" b="1" dirty="0" smtClean="0"/>
              <a:t>Home</a:t>
            </a:r>
            <a:r>
              <a:rPr lang="en-US" dirty="0" smtClean="0"/>
              <a:t> tab's </a:t>
            </a:r>
            <a:r>
              <a:rPr lang="en-US" b="1" dirty="0" smtClean="0"/>
              <a:t>Slides</a:t>
            </a:r>
            <a:r>
              <a:rPr lang="en-US" dirty="0" smtClean="0"/>
              <a:t> group and select </a:t>
            </a:r>
            <a:r>
              <a:rPr lang="en-US" b="1" dirty="0" smtClean="0"/>
              <a:t>Insert Slides from Other Presentation…</a:t>
            </a:r>
            <a:endParaRPr lang="en-US" dirty="0" smtClean="0"/>
          </a:p>
          <a:p>
            <a:pPr marL="228600" indent="-228600" fontAlgn="auto">
              <a:spcAft>
                <a:spcPts val="0"/>
              </a:spcAft>
              <a:buFont typeface="+mj-lt"/>
              <a:buAutoNum type="arabicPeriod"/>
              <a:defRPr/>
            </a:pPr>
            <a:r>
              <a:rPr lang="en-US" dirty="0" smtClean="0"/>
              <a:t>Navigate to the PowerPoint presentation file that contains the background you wish to copy. Double-click or press </a:t>
            </a:r>
            <a:r>
              <a:rPr lang="en-US" b="1" dirty="0" smtClean="0"/>
              <a:t>Insert. </a:t>
            </a:r>
            <a:r>
              <a:rPr lang="en-US" dirty="0" smtClean="0"/>
              <a:t>This prompts the </a:t>
            </a:r>
            <a:r>
              <a:rPr lang="en-US" b="1" dirty="0" smtClean="0"/>
              <a:t>Slide Finder</a:t>
            </a:r>
            <a:r>
              <a:rPr lang="en-US" dirty="0" smtClean="0"/>
              <a:t> dialogue box.</a:t>
            </a:r>
          </a:p>
          <a:p>
            <a:pPr marL="228600" indent="-228600" fontAlgn="auto">
              <a:spcAft>
                <a:spcPts val="0"/>
              </a:spcAft>
              <a:buFont typeface="+mj-lt"/>
              <a:buAutoNum type="arabicPeriod"/>
              <a:defRPr/>
            </a:pPr>
            <a:r>
              <a:rPr lang="en-US" dirty="0" smtClean="0"/>
              <a:t>Make sure </a:t>
            </a:r>
            <a:r>
              <a:rPr lang="en-US" b="1" dirty="0" smtClean="0"/>
              <a:t>Keep design of original slides</a:t>
            </a:r>
            <a:r>
              <a:rPr lang="en-US" dirty="0" smtClean="0"/>
              <a:t> is </a:t>
            </a:r>
            <a:r>
              <a:rPr lang="en-US" b="1" dirty="0" smtClean="0"/>
              <a:t>unchecked</a:t>
            </a:r>
            <a:r>
              <a:rPr lang="en-US" dirty="0" smtClean="0"/>
              <a:t> and click the slide(s) that contains the background you want. Hold Shift key to select multiple slides.</a:t>
            </a:r>
          </a:p>
          <a:p>
            <a:pPr marL="228600" indent="-228600" fontAlgn="auto">
              <a:spcAft>
                <a:spcPts val="0"/>
              </a:spcAft>
              <a:buFont typeface="+mj-lt"/>
              <a:buAutoNum type="arabicPeriod"/>
              <a:defRPr/>
            </a:pPr>
            <a:r>
              <a:rPr lang="en-US" dirty="0" smtClean="0"/>
              <a:t>Click the left-hand slide preview to which you wish to apply the new master layout. </a:t>
            </a:r>
          </a:p>
          <a:p>
            <a:pPr marL="228600" indent="-228600" fontAlgn="auto">
              <a:spcAft>
                <a:spcPts val="0"/>
              </a:spcAft>
              <a:buFont typeface="+mj-lt"/>
              <a:buAutoNum type="arabicPeriod"/>
              <a:defRPr/>
            </a:pPr>
            <a:r>
              <a:rPr lang="en-US" b="1" dirty="0" smtClean="0"/>
              <a:t>Apply New Layout (Important): </a:t>
            </a:r>
            <a:r>
              <a:rPr lang="en-US" dirty="0" smtClean="0"/>
              <a:t>Click </a:t>
            </a:r>
            <a:r>
              <a:rPr lang="en-US" b="1" dirty="0" smtClean="0"/>
              <a:t>Layout</a:t>
            </a:r>
            <a:r>
              <a:rPr lang="en-US" dirty="0" smtClean="0"/>
              <a:t> from the </a:t>
            </a:r>
            <a:r>
              <a:rPr lang="en-US" b="1" dirty="0" smtClean="0"/>
              <a:t>Home</a:t>
            </a:r>
            <a:r>
              <a:rPr lang="en-US" dirty="0" smtClean="0"/>
              <a:t> tab's </a:t>
            </a:r>
            <a:r>
              <a:rPr lang="en-US" b="1" dirty="0" smtClean="0"/>
              <a:t>Slides</a:t>
            </a:r>
            <a:r>
              <a:rPr lang="en-US" dirty="0" smtClean="0"/>
              <a:t> group, and click the slide containing the desired layout from the layout gallery. </a:t>
            </a:r>
          </a:p>
          <a:p>
            <a:pPr marL="228600" indent="-228600" fontAlgn="auto">
              <a:spcAft>
                <a:spcPts val="0"/>
              </a:spcAft>
              <a:buFont typeface="+mj-lt"/>
              <a:buAutoNum type="arabicPeriod"/>
              <a:defRPr/>
            </a:pPr>
            <a:r>
              <a:rPr lang="en-US" dirty="0" smtClean="0"/>
              <a:t>Delete any unwanted slides or duplicates.</a:t>
            </a:r>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9526A6F6-E2DA-7549-B045-0CFFAE012082}" type="slidenum">
              <a:rPr lang="en-US" altLang="en-US"/>
              <a:pPr/>
              <a:t>9</a:t>
            </a:fld>
            <a:endParaRPr lang="en-US" altLang="en-US" dirty="0"/>
          </a:p>
        </p:txBody>
      </p:sp>
    </p:spTree>
    <p:extLst>
      <p:ext uri="{BB962C8B-B14F-4D97-AF65-F5344CB8AC3E}">
        <p14:creationId xmlns:p14="http://schemas.microsoft.com/office/powerpoint/2010/main" val="350659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png"/><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png"/><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png"/><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png"/><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png"/><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pic>
        <p:nvPicPr>
          <p:cNvPr id="5" name="Picture 4" descr="Oracle logo in white on red staging background" title="Oracle red badge logo"/>
          <p:cNvPicPr>
            <a:picLocks noChangeAspect="1"/>
          </p:cNvPicPr>
          <p:nvPr userDrawn="1"/>
        </p:nvPicPr>
        <p:blipFill>
          <a:blip r:embed="rId2"/>
          <a:stretch>
            <a:fillRect/>
          </a:stretch>
        </p:blipFill>
        <p:spPr bwMode="ltGray">
          <a:xfrm>
            <a:off x="531813" y="6264275"/>
            <a:ext cx="1622425" cy="593725"/>
          </a:xfrm>
          <a:prstGeom prst="rect">
            <a:avLst/>
          </a:prstGeom>
        </p:spPr>
      </p:pic>
      <p:sp>
        <p:nvSpPr>
          <p:cNvPr id="6" name="TextBox 5"/>
          <p:cNvSpPr txBox="1"/>
          <p:nvPr userDrawn="1"/>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a:solidFill>
                  <a:srgbClr val="5F5F5F"/>
                </a:solidFill>
                <a:latin typeface="+mn-lt"/>
                <a:ea typeface="+mn-ea"/>
                <a:cs typeface="+mn-cs"/>
              </a:rPr>
              <a:t>Copyright © 2014</a:t>
            </a:r>
            <a:r>
              <a:rPr lang="en-US" sz="850">
                <a:solidFill>
                  <a:srgbClr val="5F5F5F"/>
                </a:solidFill>
                <a:latin typeface="+mn-lt"/>
                <a:ea typeface="+mn-ea"/>
                <a:cs typeface="+mn-cs"/>
              </a:rPr>
              <a:t>,</a:t>
            </a:r>
            <a:r>
              <a:rPr sz="850">
                <a:solidFill>
                  <a:srgbClr val="5F5F5F"/>
                </a:solidFill>
                <a:latin typeface="+mn-lt"/>
                <a:ea typeface="+mn-ea"/>
                <a:cs typeface="+mn-cs"/>
              </a:rPr>
              <a:t>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7" name="Date Placeholder 5"/>
          <p:cNvSpPr>
            <a:spLocks noGrp="1"/>
          </p:cNvSpPr>
          <p:nvPr>
            <p:ph type="dt" sz="half" idx="14"/>
          </p:nvPr>
        </p:nvSpPr>
        <p:spPr/>
        <p:txBody>
          <a:bodyPr/>
          <a:lstStyle>
            <a:lvl1pPr>
              <a:defRPr smtClean="0">
                <a:solidFill>
                  <a:srgbClr val="5F5F5F"/>
                </a:solidFill>
              </a:defRPr>
            </a:lvl1pPr>
          </a:lstStyle>
          <a:p>
            <a:pPr>
              <a:defRPr/>
            </a:pPr>
            <a:fld id="{E9F955FE-6CC0-DD4D-8F1B-2BA010CCAB31}" type="datetime1">
              <a:rPr lang="en-US"/>
              <a:pPr>
                <a:defRPr/>
              </a:pPr>
              <a:t>10/22/18</a:t>
            </a:fld>
            <a:endParaRPr lang="en-US" dirty="0"/>
          </a:p>
        </p:txBody>
      </p:sp>
      <p:sp>
        <p:nvSpPr>
          <p:cNvPr id="8" name="Footer Placeholder 7"/>
          <p:cNvSpPr>
            <a:spLocks noGrp="1"/>
          </p:cNvSpPr>
          <p:nvPr>
            <p:ph type="ftr" sz="quarter" idx="15"/>
          </p:nvPr>
        </p:nvSpPr>
        <p:spPr/>
        <p:txBody>
          <a:bodyPr/>
          <a:lstStyle>
            <a:lvl1pPr>
              <a:defRPr smtClean="0">
                <a:solidFill>
                  <a:srgbClr val="5F5F5F"/>
                </a:solidFill>
              </a:defRPr>
            </a:lvl1pPr>
          </a:lstStyle>
          <a:p>
            <a:pPr>
              <a:defRPr/>
            </a:pPr>
            <a:r>
              <a:rPr lang="en-US" dirty="0"/>
              <a:t>Oracle Confidential – Internal/Restricted/Highly Restricted</a:t>
            </a:r>
          </a:p>
        </p:txBody>
      </p:sp>
    </p:spTree>
    <p:extLst>
      <p:ext uri="{BB962C8B-B14F-4D97-AF65-F5344CB8AC3E}">
        <p14:creationId xmlns:p14="http://schemas.microsoft.com/office/powerpoint/2010/main" val="225433265"/>
      </p:ext>
    </p:extLst>
  </p:cSld>
  <p:clrMapOvr>
    <a:masterClrMapping/>
  </p:clrMapOvr>
  <p:transition spd="med">
    <p:fade/>
  </p:transition>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descr="Full bleed 4-color photo can be inserted here" title="Section Header with Pictu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nvGrpSpPr>
          <p:cNvPr id="5" name="Group 15"/>
          <p:cNvGrpSpPr>
            <a:grpSpLocks/>
          </p:cNvGrpSpPr>
          <p:nvPr/>
        </p:nvGrpSpPr>
        <p:grpSpPr bwMode="auto">
          <a:xfrm>
            <a:off x="0" y="0"/>
            <a:ext cx="12188825" cy="6858000"/>
            <a:chOff x="-287" y="0"/>
            <a:chExt cx="12189399" cy="6858000"/>
          </a:xfrm>
        </p:grpSpPr>
        <p:sp>
          <p:nvSpPr>
            <p:cNvPr id="6" name="Rectangle 5"/>
            <p:cNvSpPr/>
            <p:nvPr/>
          </p:nvSpPr>
          <p:spPr bwMode="gray">
            <a:xfrm>
              <a:off x="-287" y="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6"/>
            <p:cNvSpPr/>
            <p:nvPr/>
          </p:nvSpPr>
          <p:spPr bwMode="gray">
            <a:xfrm>
              <a:off x="11995428" y="635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8" name="Rectangle 7"/>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9" name="Rectangle 8"/>
            <p:cNvSpPr/>
            <p:nvPr/>
          </p:nvSpPr>
          <p:spPr bwMode="gray">
            <a:xfrm>
              <a:off x="-287" y="0"/>
              <a:ext cx="12189399" cy="1920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grpSp>
      <p:pic>
        <p:nvPicPr>
          <p:cNvPr id="10" name="Picture 9" descr="Oracle logo in white on red staging background" title="Oracle red badge logo"/>
          <p:cNvPicPr>
            <a:picLocks noChangeAspect="1"/>
          </p:cNvPicPr>
          <p:nvPr userDrawn="1"/>
        </p:nvPicPr>
        <p:blipFill>
          <a:blip r:embed="rId4"/>
          <a:stretch>
            <a:fillRect/>
          </a:stretch>
        </p:blipFill>
        <p:spPr bwMode="ltGray">
          <a:xfrm>
            <a:off x="531813" y="6264275"/>
            <a:ext cx="1622425" cy="593725"/>
          </a:xfrm>
          <a:prstGeom prst="rect">
            <a:avLst/>
          </a:prstGeom>
        </p:spPr>
      </p:pic>
      <p:sp>
        <p:nvSpPr>
          <p:cNvPr id="11" name="TextBox 10"/>
          <p:cNvSpPr txBox="1"/>
          <p:nvPr userDrawn="1"/>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a:solidFill>
                  <a:srgbClr val="5F5F5F"/>
                </a:solidFill>
                <a:latin typeface="+mn-lt"/>
                <a:ea typeface="+mn-ea"/>
                <a:cs typeface="+mn-cs"/>
              </a:rPr>
              <a:t>Copyright © 2014</a:t>
            </a:r>
            <a:r>
              <a:rPr lang="en-US" sz="850">
                <a:solidFill>
                  <a:srgbClr val="5F5F5F"/>
                </a:solidFill>
                <a:latin typeface="+mn-lt"/>
                <a:ea typeface="+mn-ea"/>
                <a:cs typeface="+mn-cs"/>
              </a:rPr>
              <a:t>,</a:t>
            </a:r>
            <a:r>
              <a:rPr sz="850">
                <a:solidFill>
                  <a:srgbClr val="5F5F5F"/>
                </a:solidFill>
                <a:latin typeface="+mn-lt"/>
                <a:ea typeface="+mn-ea"/>
                <a:cs typeface="+mn-cs"/>
              </a:rPr>
              <a:t> Oracle and/or its affiliates. All rights reserved.  |</a:t>
            </a:r>
          </a:p>
        </p:txBody>
      </p:sp>
      <p:sp>
        <p:nvSpPr>
          <p:cNvPr id="2" name="Title 1"/>
          <p:cNvSpPr>
            <a:spLocks noGrp="1"/>
          </p:cNvSpPr>
          <p:nvPr>
            <p:ph type="title"/>
          </p:nvPr>
        </p:nvSpPr>
        <p:spPr>
          <a:xfrm>
            <a:off x="531813" y="2600324"/>
            <a:ext cx="11125200" cy="1371600"/>
          </a:xfrm>
        </p:spPr>
        <p:txBody>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3"/>
          <p:cNvSpPr>
            <a:spLocks noGrp="1"/>
          </p:cNvSpPr>
          <p:nvPr>
            <p:ph type="dt" sz="half" idx="10"/>
          </p:nvPr>
        </p:nvSpPr>
        <p:spPr/>
        <p:txBody>
          <a:bodyPr/>
          <a:lstStyle>
            <a:lvl1pPr>
              <a:defRPr smtClean="0">
                <a:solidFill>
                  <a:srgbClr val="5F5F5F"/>
                </a:solidFill>
              </a:defRPr>
            </a:lvl1pPr>
          </a:lstStyle>
          <a:p>
            <a:pPr>
              <a:defRPr/>
            </a:pPr>
            <a:fld id="{BC10D93D-548D-1F4E-B4D9-B13AA48249ED}" type="datetime1">
              <a:rPr lang="en-US"/>
              <a:pPr>
                <a:defRPr/>
              </a:pPr>
              <a:t>10/22/18</a:t>
            </a:fld>
            <a:endParaRPr lang="en-US" dirty="0"/>
          </a:p>
        </p:txBody>
      </p:sp>
      <p:sp>
        <p:nvSpPr>
          <p:cNvPr id="13" name="Footer Placeholder 4"/>
          <p:cNvSpPr>
            <a:spLocks noGrp="1"/>
          </p:cNvSpPr>
          <p:nvPr>
            <p:ph type="ftr" sz="quarter" idx="11"/>
          </p:nvPr>
        </p:nvSpPr>
        <p:spPr/>
        <p:txBody>
          <a:bodyPr/>
          <a:lstStyle>
            <a:lvl1pPr>
              <a:defRPr smtClean="0">
                <a:solidFill>
                  <a:srgbClr val="5F5F5F"/>
                </a:solidFill>
              </a:defRPr>
            </a:lvl1pPr>
          </a:lstStyle>
          <a:p>
            <a:pPr>
              <a:defRPr/>
            </a:pPr>
            <a:r>
              <a:rPr lang="en-US" dirty="0"/>
              <a:t>Oracle Confidential – Internal/Restricted/Highly Restricted</a:t>
            </a:r>
          </a:p>
        </p:txBody>
      </p:sp>
      <p:sp>
        <p:nvSpPr>
          <p:cNvPr id="14" name="Slide Number Placeholder 5"/>
          <p:cNvSpPr>
            <a:spLocks noGrp="1"/>
          </p:cNvSpPr>
          <p:nvPr>
            <p:ph type="sldNum" sz="quarter" idx="12"/>
          </p:nvPr>
        </p:nvSpPr>
        <p:spPr/>
        <p:txBody>
          <a:bodyPr/>
          <a:lstStyle>
            <a:lvl1pPr>
              <a:defRPr>
                <a:solidFill>
                  <a:srgbClr val="5F5F5F"/>
                </a:solidFill>
              </a:defRPr>
            </a:lvl1pPr>
          </a:lstStyle>
          <a:p>
            <a:fld id="{397B54B5-1E1A-0F43-8934-EEA72D340CAE}" type="slidenum">
              <a:rPr lang="en-US" altLang="en-US"/>
              <a:pPr/>
              <a:t>‹#›</a:t>
            </a:fld>
            <a:endParaRPr lang="en-US" altLang="en-US" dirty="0"/>
          </a:p>
        </p:txBody>
      </p:sp>
    </p:spTree>
    <p:extLst>
      <p:ext uri="{BB962C8B-B14F-4D97-AF65-F5344CB8AC3E}">
        <p14:creationId xmlns:p14="http://schemas.microsoft.com/office/powerpoint/2010/main" val="143991471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036B1F48-48E1-BD40-9659-3252F9C90617}" type="datetime1">
              <a:rPr lang="en-US"/>
              <a:pPr>
                <a:defRPr/>
              </a:pPr>
              <a:t>10/22/18</a:t>
            </a:fld>
            <a:endParaRPr/>
          </a:p>
        </p:txBody>
      </p:sp>
      <p:sp>
        <p:nvSpPr>
          <p:cNvPr id="6" name="Footer Placeholder 5"/>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7" name="Slide Number Placeholder 6"/>
          <p:cNvSpPr>
            <a:spLocks noGrp="1"/>
          </p:cNvSpPr>
          <p:nvPr>
            <p:ph type="sldNum" sz="quarter" idx="12"/>
          </p:nvPr>
        </p:nvSpPr>
        <p:spPr/>
        <p:txBody>
          <a:bodyPr/>
          <a:lstStyle>
            <a:lvl1pPr>
              <a:defRPr/>
            </a:lvl1pPr>
          </a:lstStyle>
          <a:p>
            <a:fld id="{BEC1A168-A595-804D-BE62-233602FDCB64}" type="slidenum">
              <a:rPr lang="en-US" altLang="en-US"/>
              <a:pPr/>
              <a:t>‹#›</a:t>
            </a:fld>
            <a:endParaRPr lang="en-US" altLang="en-US" dirty="0"/>
          </a:p>
        </p:txBody>
      </p:sp>
    </p:spTree>
    <p:extLst>
      <p:ext uri="{BB962C8B-B14F-4D97-AF65-F5344CB8AC3E}">
        <p14:creationId xmlns:p14="http://schemas.microsoft.com/office/powerpoint/2010/main" val="653363348"/>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8" name="Picture Placeholder 15"/>
          <p:cNvSpPr>
            <a:spLocks noGrp="1"/>
          </p:cNvSpPr>
          <p:nvPr>
            <p:ph type="pic" sz="quarter" idx="14"/>
          </p:nvPr>
        </p:nvSpPr>
        <p:spPr>
          <a:xfrm>
            <a:off x="2286000" y="1828800"/>
            <a:ext cx="3474720" cy="3840480"/>
          </a:xfrm>
          <a:solidFill>
            <a:schemeClr val="bg2"/>
          </a:solidFill>
        </p:spPr>
        <p:txBody>
          <a:bodyPr tIns="91440" rtlCol="0">
            <a:noAutofit/>
          </a:bodyPr>
          <a:lstStyle>
            <a:lvl1pPr marL="0" indent="0" algn="ctr">
              <a:spcBef>
                <a:spcPts val="0"/>
              </a:spcBef>
              <a:buNone/>
              <a:defRPr sz="1800" baseline="0">
                <a:solidFill>
                  <a:schemeClr val="tx1"/>
                </a:solidFill>
              </a:defRPr>
            </a:lvl1pPr>
          </a:lstStyle>
          <a:p>
            <a:pPr lvl="0"/>
            <a:r>
              <a:rPr lang="en-US" noProof="0" dirty="0" smtClean="0"/>
              <a:t>Click icon to add picture</a:t>
            </a:r>
            <a:endParaRPr noProof="0" dirty="0"/>
          </a:p>
        </p:txBody>
      </p:sp>
      <p:sp>
        <p:nvSpPr>
          <p:cNvPr id="10" name="Text Placeholder 10"/>
          <p:cNvSpPr>
            <a:spLocks noGrp="1"/>
          </p:cNvSpPr>
          <p:nvPr>
            <p:ph type="body" sz="quarter" idx="15"/>
          </p:nvPr>
        </p:nvSpPr>
        <p:spPr>
          <a:xfrm>
            <a:off x="6035040" y="1828799"/>
            <a:ext cx="5621972" cy="3840480"/>
          </a:xfrm>
        </p:spPr>
        <p:txBody>
          <a:bodyPr anchor="ctr"/>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6"/>
          </p:nvPr>
        </p:nvSpPr>
        <p:spPr/>
        <p:txBody>
          <a:bodyPr/>
          <a:lstStyle>
            <a:lvl1pPr>
              <a:defRPr/>
            </a:lvl1pPr>
          </a:lstStyle>
          <a:p>
            <a:pPr>
              <a:defRPr/>
            </a:pPr>
            <a:fld id="{2BF749D6-52DB-D44F-910F-A50FB34F5E4C}" type="datetime1">
              <a:rPr lang="en-US"/>
              <a:pPr>
                <a:defRPr/>
              </a:pPr>
              <a:t>10/22/18</a:t>
            </a:fld>
            <a:endParaRPr/>
          </a:p>
        </p:txBody>
      </p:sp>
      <p:sp>
        <p:nvSpPr>
          <p:cNvPr id="6" name="Footer Placeholder 5"/>
          <p:cNvSpPr>
            <a:spLocks noGrp="1"/>
          </p:cNvSpPr>
          <p:nvPr>
            <p:ph type="ftr" sz="quarter" idx="17"/>
          </p:nvPr>
        </p:nvSpPr>
        <p:spPr/>
        <p:txBody>
          <a:bodyPr/>
          <a:lstStyle>
            <a:lvl1pPr>
              <a:defRPr dirty="0"/>
            </a:lvl1pPr>
          </a:lstStyle>
          <a:p>
            <a:pPr>
              <a:defRPr/>
            </a:pPr>
            <a:r>
              <a:rPr/>
              <a:t>Oracle Confidential – Internal/Restricted/Highly Restricted</a:t>
            </a:r>
          </a:p>
        </p:txBody>
      </p:sp>
      <p:sp>
        <p:nvSpPr>
          <p:cNvPr id="7" name="Slide Number Placeholder 6"/>
          <p:cNvSpPr>
            <a:spLocks noGrp="1"/>
          </p:cNvSpPr>
          <p:nvPr>
            <p:ph type="sldNum" sz="quarter" idx="18"/>
          </p:nvPr>
        </p:nvSpPr>
        <p:spPr/>
        <p:txBody>
          <a:bodyPr/>
          <a:lstStyle>
            <a:lvl1pPr>
              <a:defRPr/>
            </a:lvl1pPr>
          </a:lstStyle>
          <a:p>
            <a:fld id="{639A0827-3813-FC4A-AE16-496337ED984F}" type="slidenum">
              <a:rPr lang="en-US" altLang="en-US"/>
              <a:pPr/>
              <a:t>‹#›</a:t>
            </a:fld>
            <a:endParaRPr lang="en-US" altLang="en-US" dirty="0"/>
          </a:p>
        </p:txBody>
      </p:sp>
    </p:spTree>
    <p:extLst>
      <p:ext uri="{BB962C8B-B14F-4D97-AF65-F5344CB8AC3E}">
        <p14:creationId xmlns:p14="http://schemas.microsoft.com/office/powerpoint/2010/main" val="99390272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p:nvPr>
        </p:nvSpPr>
        <p:spPr>
          <a:xfrm>
            <a:off x="3198812" y="1905000"/>
            <a:ext cx="8456613" cy="2209800"/>
          </a:xfrm>
        </p:spPr>
        <p:txBody>
          <a:bodyPr anchor="t"/>
          <a:lstStyle>
            <a:lvl1pPr marL="228600" indent="-228600" algn="l">
              <a:defRPr sz="4000" b="0"/>
            </a:lvl1pPr>
          </a:lstStyle>
          <a:p>
            <a:r>
              <a:rPr lang="en-US" smtClean="0"/>
              <a:t>Click to edit Master title style</a:t>
            </a:r>
            <a:endParaRPr dirty="0"/>
          </a:p>
        </p:txBody>
      </p:sp>
      <p:sp>
        <p:nvSpPr>
          <p:cNvPr id="4" name="Text Placeholder 3"/>
          <p:cNvSpPr>
            <a:spLocks noGrp="1"/>
          </p:cNvSpPr>
          <p:nvPr>
            <p:ph type="body" sz="half" idx="2"/>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9D9F35DF-22AA-E347-B7F6-7DD57B708584}" type="datetime1">
              <a:rPr lang="en-US"/>
              <a:pPr>
                <a:defRPr/>
              </a:pPr>
              <a:t>10/22/18</a:t>
            </a:fld>
            <a:endParaRPr/>
          </a:p>
        </p:txBody>
      </p:sp>
      <p:sp>
        <p:nvSpPr>
          <p:cNvPr id="6" name="Footer Placeholder 5"/>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7" name="Slide Number Placeholder 6"/>
          <p:cNvSpPr>
            <a:spLocks noGrp="1"/>
          </p:cNvSpPr>
          <p:nvPr>
            <p:ph type="sldNum" sz="quarter" idx="12"/>
          </p:nvPr>
        </p:nvSpPr>
        <p:spPr/>
        <p:txBody>
          <a:bodyPr/>
          <a:lstStyle>
            <a:lvl1pPr>
              <a:defRPr/>
            </a:lvl1pPr>
          </a:lstStyle>
          <a:p>
            <a:fld id="{B420A065-9A4E-A740-9DAC-8668297917D4}" type="slidenum">
              <a:rPr lang="en-US" altLang="en-US"/>
              <a:pPr/>
              <a:t>‹#›</a:t>
            </a:fld>
            <a:endParaRPr lang="en-US" altLang="en-US" dirty="0"/>
          </a:p>
        </p:txBody>
      </p:sp>
    </p:spTree>
    <p:extLst>
      <p:ext uri="{BB962C8B-B14F-4D97-AF65-F5344CB8AC3E}">
        <p14:creationId xmlns:p14="http://schemas.microsoft.com/office/powerpoint/2010/main" val="1395292709"/>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3198812" y="1905000"/>
            <a:ext cx="8456613" cy="2209800"/>
          </a:xfrm>
        </p:spPr>
        <p:txBody>
          <a:bodyPr anchor="t"/>
          <a:lstStyle>
            <a:lvl1pPr marL="228600" indent="-228600" algn="l">
              <a:defRPr sz="4000" b="0"/>
            </a:lvl1pPr>
          </a:lstStyle>
          <a:p>
            <a:r>
              <a:rPr lang="en-US" smtClean="0"/>
              <a:t>Click to edit Master title style</a:t>
            </a:r>
            <a:endParaRPr dirty="0"/>
          </a:p>
        </p:txBody>
      </p:sp>
      <p:sp>
        <p:nvSpPr>
          <p:cNvPr id="4" name="Text Placeholder 3"/>
          <p:cNvSpPr>
            <a:spLocks noGrp="1"/>
          </p:cNvSpPr>
          <p:nvPr>
            <p:ph type="body" sz="half" idx="2"/>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Picture Placeholder 15"/>
          <p:cNvSpPr>
            <a:spLocks noGrp="1" noChangeAspect="1"/>
          </p:cNvSpPr>
          <p:nvPr>
            <p:ph type="pic" sz="quarter" idx="14"/>
          </p:nvPr>
        </p:nvSpPr>
        <p:spPr>
          <a:xfrm>
            <a:off x="531812" y="1905000"/>
            <a:ext cx="2194560" cy="3072384"/>
          </a:xfrm>
          <a:solidFill>
            <a:schemeClr val="bg2"/>
          </a:solidFill>
        </p:spPr>
        <p:txBody>
          <a:bodyPr tIns="91440" rtlCol="0">
            <a:noAutofit/>
          </a:bodyPr>
          <a:lstStyle>
            <a:lvl1pPr marL="0" indent="0" algn="ctr">
              <a:spcBef>
                <a:spcPts val="0"/>
              </a:spcBef>
              <a:buNone/>
              <a:defRPr sz="1800" baseline="0">
                <a:solidFill>
                  <a:schemeClr val="tx1"/>
                </a:solidFill>
              </a:defRPr>
            </a:lvl1pPr>
          </a:lstStyle>
          <a:p>
            <a:pPr lvl="0"/>
            <a:r>
              <a:rPr lang="en-US" noProof="0" dirty="0" smtClean="0"/>
              <a:t>Click icon to add picture</a:t>
            </a:r>
            <a:endParaRPr noProof="0" dirty="0"/>
          </a:p>
        </p:txBody>
      </p:sp>
      <p:sp>
        <p:nvSpPr>
          <p:cNvPr id="5" name="Date Placeholder 4"/>
          <p:cNvSpPr>
            <a:spLocks noGrp="1"/>
          </p:cNvSpPr>
          <p:nvPr>
            <p:ph type="dt" sz="half" idx="15"/>
          </p:nvPr>
        </p:nvSpPr>
        <p:spPr/>
        <p:txBody>
          <a:bodyPr/>
          <a:lstStyle>
            <a:lvl1pPr>
              <a:defRPr/>
            </a:lvl1pPr>
          </a:lstStyle>
          <a:p>
            <a:pPr>
              <a:defRPr/>
            </a:pPr>
            <a:fld id="{6A215DB3-EB86-2946-A340-D5723826BE9F}" type="datetime1">
              <a:rPr lang="en-US"/>
              <a:pPr>
                <a:defRPr/>
              </a:pPr>
              <a:t>10/22/18</a:t>
            </a:fld>
            <a:endParaRPr/>
          </a:p>
        </p:txBody>
      </p:sp>
      <p:sp>
        <p:nvSpPr>
          <p:cNvPr id="6" name="Footer Placeholder 5"/>
          <p:cNvSpPr>
            <a:spLocks noGrp="1"/>
          </p:cNvSpPr>
          <p:nvPr>
            <p:ph type="ftr" sz="quarter" idx="16"/>
          </p:nvPr>
        </p:nvSpPr>
        <p:spPr/>
        <p:txBody>
          <a:bodyPr/>
          <a:lstStyle>
            <a:lvl1pPr>
              <a:defRPr dirty="0"/>
            </a:lvl1pPr>
          </a:lstStyle>
          <a:p>
            <a:pPr>
              <a:defRPr/>
            </a:pPr>
            <a:r>
              <a:rPr/>
              <a:t>Oracle Confidential – Internal/Restricted/Highly Restricted</a:t>
            </a:r>
          </a:p>
        </p:txBody>
      </p:sp>
      <p:sp>
        <p:nvSpPr>
          <p:cNvPr id="7" name="Slide Number Placeholder 6"/>
          <p:cNvSpPr>
            <a:spLocks noGrp="1"/>
          </p:cNvSpPr>
          <p:nvPr>
            <p:ph type="sldNum" sz="quarter" idx="17"/>
          </p:nvPr>
        </p:nvSpPr>
        <p:spPr/>
        <p:txBody>
          <a:bodyPr/>
          <a:lstStyle>
            <a:lvl1pPr>
              <a:defRPr/>
            </a:lvl1pPr>
          </a:lstStyle>
          <a:p>
            <a:fld id="{9765DA25-41E7-7949-91AE-B330A1D1DAFB}" type="slidenum">
              <a:rPr lang="en-US" altLang="en-US"/>
              <a:pPr/>
              <a:t>‹#›</a:t>
            </a:fld>
            <a:endParaRPr lang="en-US" altLang="en-US" dirty="0"/>
          </a:p>
        </p:txBody>
      </p:sp>
    </p:spTree>
    <p:extLst>
      <p:ext uri="{BB962C8B-B14F-4D97-AF65-F5344CB8AC3E}">
        <p14:creationId xmlns:p14="http://schemas.microsoft.com/office/powerpoint/2010/main" val="16313492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
        <p:nvSpPr>
          <p:cNvPr id="6" name="Date Placeholder 4"/>
          <p:cNvSpPr>
            <a:spLocks noGrp="1"/>
          </p:cNvSpPr>
          <p:nvPr>
            <p:ph type="dt" sz="half" idx="10"/>
          </p:nvPr>
        </p:nvSpPr>
        <p:spPr/>
        <p:txBody>
          <a:bodyPr/>
          <a:lstStyle>
            <a:lvl1pPr>
              <a:defRPr/>
            </a:lvl1pPr>
          </a:lstStyle>
          <a:p>
            <a:pPr>
              <a:defRPr/>
            </a:pPr>
            <a:fld id="{9E8E4CCB-3C92-EE4A-8C6B-EF79E6935214}" type="datetime1">
              <a:rPr lang="en-US"/>
              <a:pPr>
                <a:defRPr/>
              </a:pPr>
              <a:t>10/22/18</a:t>
            </a:fld>
            <a:endParaRPr/>
          </a:p>
        </p:txBody>
      </p:sp>
      <p:sp>
        <p:nvSpPr>
          <p:cNvPr id="7" name="Footer Placeholder 5"/>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9" name="Slide Number Placeholder 6"/>
          <p:cNvSpPr>
            <a:spLocks noGrp="1"/>
          </p:cNvSpPr>
          <p:nvPr>
            <p:ph type="sldNum" sz="quarter" idx="12"/>
          </p:nvPr>
        </p:nvSpPr>
        <p:spPr/>
        <p:txBody>
          <a:bodyPr/>
          <a:lstStyle>
            <a:lvl1pPr>
              <a:defRPr/>
            </a:lvl1pPr>
          </a:lstStyle>
          <a:p>
            <a:fld id="{AAE65BB5-33EC-2A46-87D8-41B53BB6A7F3}" type="slidenum">
              <a:rPr lang="en-US" altLang="en-US"/>
              <a:pPr/>
              <a:t>‹#›</a:t>
            </a:fld>
            <a:endParaRPr lang="en-US" altLang="en-US" dirty="0"/>
          </a:p>
        </p:txBody>
      </p:sp>
    </p:spTree>
    <p:extLst>
      <p:ext uri="{BB962C8B-B14F-4D97-AF65-F5344CB8AC3E}">
        <p14:creationId xmlns:p14="http://schemas.microsoft.com/office/powerpoint/2010/main" val="161951728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6" name="Straight Connector 5"/>
          <p:cNvCxnSpPr/>
          <p:nvPr/>
        </p:nvCxnSpPr>
        <p:spPr bwMode="ltGray">
          <a:xfrm>
            <a:off x="4189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ltGray">
          <a:xfrm>
            <a:off x="7999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9" name="Date Placeholder 4"/>
          <p:cNvSpPr>
            <a:spLocks noGrp="1"/>
          </p:cNvSpPr>
          <p:nvPr>
            <p:ph type="dt" sz="half" idx="14"/>
          </p:nvPr>
        </p:nvSpPr>
        <p:spPr/>
        <p:txBody>
          <a:bodyPr/>
          <a:lstStyle>
            <a:lvl1pPr>
              <a:defRPr/>
            </a:lvl1pPr>
          </a:lstStyle>
          <a:p>
            <a:pPr>
              <a:defRPr/>
            </a:pPr>
            <a:fld id="{8891134B-1405-C34A-87D8-FAAFBFF845B1}" type="datetime1">
              <a:rPr lang="en-US"/>
              <a:pPr>
                <a:defRPr/>
              </a:pPr>
              <a:t>10/22/18</a:t>
            </a:fld>
            <a:endParaRPr/>
          </a:p>
        </p:txBody>
      </p:sp>
      <p:sp>
        <p:nvSpPr>
          <p:cNvPr id="10" name="Footer Placeholder 5"/>
          <p:cNvSpPr>
            <a:spLocks noGrp="1"/>
          </p:cNvSpPr>
          <p:nvPr>
            <p:ph type="ftr" sz="quarter" idx="15"/>
          </p:nvPr>
        </p:nvSpPr>
        <p:spPr/>
        <p:txBody>
          <a:bodyPr/>
          <a:lstStyle>
            <a:lvl1pPr>
              <a:defRPr dirty="0"/>
            </a:lvl1pPr>
          </a:lstStyle>
          <a:p>
            <a:pPr>
              <a:defRPr/>
            </a:pPr>
            <a:r>
              <a:rPr/>
              <a:t>Oracle Confidential – Internal/Restricted/Highly Restricted</a:t>
            </a:r>
          </a:p>
        </p:txBody>
      </p:sp>
      <p:sp>
        <p:nvSpPr>
          <p:cNvPr id="12" name="Slide Number Placeholder 6"/>
          <p:cNvSpPr>
            <a:spLocks noGrp="1"/>
          </p:cNvSpPr>
          <p:nvPr>
            <p:ph type="sldNum" sz="quarter" idx="16"/>
          </p:nvPr>
        </p:nvSpPr>
        <p:spPr/>
        <p:txBody>
          <a:bodyPr/>
          <a:lstStyle>
            <a:lvl1pPr>
              <a:defRPr/>
            </a:lvl1pPr>
          </a:lstStyle>
          <a:p>
            <a:fld id="{B2B376A4-E3A2-0A4D-B457-53F4167668E2}" type="slidenum">
              <a:rPr lang="en-US" altLang="en-US"/>
              <a:pPr/>
              <a:t>‹#›</a:t>
            </a:fld>
            <a:endParaRPr lang="en-US" altLang="en-US" dirty="0"/>
          </a:p>
        </p:txBody>
      </p:sp>
    </p:spTree>
    <p:extLst>
      <p:ext uri="{BB962C8B-B14F-4D97-AF65-F5344CB8AC3E}">
        <p14:creationId xmlns:p14="http://schemas.microsoft.com/office/powerpoint/2010/main" val="201933414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10" name="Date Placeholder 4"/>
          <p:cNvSpPr>
            <a:spLocks noGrp="1"/>
          </p:cNvSpPr>
          <p:nvPr>
            <p:ph type="dt" sz="half" idx="15"/>
          </p:nvPr>
        </p:nvSpPr>
        <p:spPr/>
        <p:txBody>
          <a:bodyPr/>
          <a:lstStyle>
            <a:lvl1pPr>
              <a:defRPr/>
            </a:lvl1pPr>
          </a:lstStyle>
          <a:p>
            <a:pPr>
              <a:defRPr/>
            </a:pPr>
            <a:fld id="{681E28C5-6D59-4D44-9A9C-5176C1A53FEB}" type="datetime1">
              <a:rPr lang="en-US"/>
              <a:pPr>
                <a:defRPr/>
              </a:pPr>
              <a:t>10/22/18</a:t>
            </a:fld>
            <a:endParaRPr/>
          </a:p>
        </p:txBody>
      </p:sp>
      <p:sp>
        <p:nvSpPr>
          <p:cNvPr id="12" name="Footer Placeholder 5"/>
          <p:cNvSpPr>
            <a:spLocks noGrp="1"/>
          </p:cNvSpPr>
          <p:nvPr>
            <p:ph type="ftr" sz="quarter" idx="16"/>
          </p:nvPr>
        </p:nvSpPr>
        <p:spPr/>
        <p:txBody>
          <a:bodyPr/>
          <a:lstStyle>
            <a:lvl1pPr>
              <a:defRPr dirty="0"/>
            </a:lvl1pPr>
          </a:lstStyle>
          <a:p>
            <a:pPr>
              <a:defRPr/>
            </a:pPr>
            <a:r>
              <a:rPr/>
              <a:t>Oracle Confidential – Internal/Restricted/Highly Restricted</a:t>
            </a:r>
          </a:p>
        </p:txBody>
      </p:sp>
      <p:sp>
        <p:nvSpPr>
          <p:cNvPr id="13" name="Slide Number Placeholder 6"/>
          <p:cNvSpPr>
            <a:spLocks noGrp="1"/>
          </p:cNvSpPr>
          <p:nvPr>
            <p:ph type="sldNum" sz="quarter" idx="17"/>
          </p:nvPr>
        </p:nvSpPr>
        <p:spPr/>
        <p:txBody>
          <a:bodyPr/>
          <a:lstStyle>
            <a:lvl1pPr>
              <a:defRPr/>
            </a:lvl1pPr>
          </a:lstStyle>
          <a:p>
            <a:fld id="{015974D1-C61B-2148-9716-168085AA6B25}" type="slidenum">
              <a:rPr lang="en-US" altLang="en-US"/>
              <a:pPr/>
              <a:t>‹#›</a:t>
            </a:fld>
            <a:endParaRPr lang="en-US" altLang="en-US" dirty="0"/>
          </a:p>
        </p:txBody>
      </p:sp>
    </p:spTree>
    <p:extLst>
      <p:ext uri="{BB962C8B-B14F-4D97-AF65-F5344CB8AC3E}">
        <p14:creationId xmlns:p14="http://schemas.microsoft.com/office/powerpoint/2010/main" val="117417827"/>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531813" y="3733800"/>
            <a:ext cx="11125200"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
        <p:nvSpPr>
          <p:cNvPr id="9" name="Date Placeholder 4"/>
          <p:cNvSpPr>
            <a:spLocks noGrp="1"/>
          </p:cNvSpPr>
          <p:nvPr>
            <p:ph type="dt" sz="half" idx="19"/>
          </p:nvPr>
        </p:nvSpPr>
        <p:spPr/>
        <p:txBody>
          <a:bodyPr/>
          <a:lstStyle>
            <a:lvl1pPr>
              <a:defRPr/>
            </a:lvl1pPr>
          </a:lstStyle>
          <a:p>
            <a:pPr>
              <a:defRPr/>
            </a:pPr>
            <a:fld id="{6B2CA557-B8DB-7149-8FC0-C64C88532C8D}" type="datetime1">
              <a:rPr lang="en-US"/>
              <a:pPr>
                <a:defRPr/>
              </a:pPr>
              <a:t>10/22/18</a:t>
            </a:fld>
            <a:endParaRPr/>
          </a:p>
        </p:txBody>
      </p:sp>
      <p:sp>
        <p:nvSpPr>
          <p:cNvPr id="10" name="Footer Placeholder 5"/>
          <p:cNvSpPr>
            <a:spLocks noGrp="1"/>
          </p:cNvSpPr>
          <p:nvPr>
            <p:ph type="ftr" sz="quarter" idx="20"/>
          </p:nvPr>
        </p:nvSpPr>
        <p:spPr/>
        <p:txBody>
          <a:bodyPr/>
          <a:lstStyle>
            <a:lvl1pPr>
              <a:defRPr dirty="0"/>
            </a:lvl1pPr>
          </a:lstStyle>
          <a:p>
            <a:pPr>
              <a:defRPr/>
            </a:pPr>
            <a:r>
              <a:rPr/>
              <a:t>Oracle Confidential – Internal/Restricted/Highly Restricted</a:t>
            </a:r>
          </a:p>
        </p:txBody>
      </p:sp>
      <p:sp>
        <p:nvSpPr>
          <p:cNvPr id="11" name="Slide Number Placeholder 6"/>
          <p:cNvSpPr>
            <a:spLocks noGrp="1"/>
          </p:cNvSpPr>
          <p:nvPr>
            <p:ph type="sldNum" sz="quarter" idx="21"/>
          </p:nvPr>
        </p:nvSpPr>
        <p:spPr/>
        <p:txBody>
          <a:bodyPr/>
          <a:lstStyle>
            <a:lvl1pPr>
              <a:defRPr/>
            </a:lvl1pPr>
          </a:lstStyle>
          <a:p>
            <a:fld id="{A0E366BE-EDC0-144C-8456-25BFF5B62975}" type="slidenum">
              <a:rPr lang="en-US" altLang="en-US"/>
              <a:pPr/>
              <a:t>‹#›</a:t>
            </a:fld>
            <a:endParaRPr lang="en-US" altLang="en-US" dirty="0"/>
          </a:p>
        </p:txBody>
      </p:sp>
    </p:spTree>
    <p:extLst>
      <p:ext uri="{BB962C8B-B14F-4D97-AF65-F5344CB8AC3E}">
        <p14:creationId xmlns:p14="http://schemas.microsoft.com/office/powerpoint/2010/main" val="205143044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2" name="Title 1"/>
          <p:cNvSpPr>
            <a:spLocks noGrp="1"/>
          </p:cNvSpPr>
          <p:nvPr>
            <p:ph type="title"/>
          </p:nvPr>
        </p:nvSpPr>
        <p:spPr>
          <a:xfrm>
            <a:off x="760412" y="1524000"/>
            <a:ext cx="4076700" cy="2743200"/>
          </a:xfrm>
        </p:spPr>
        <p:txBody>
          <a:bodyPr anchor="ctr"/>
          <a:lstStyle>
            <a:lvl1pPr algn="r">
              <a:defRPr sz="16600" b="1">
                <a:solidFill>
                  <a:schemeClr val="accent5"/>
                </a:solidFill>
              </a:defRPr>
            </a:lvl1pPr>
          </a:lstStyle>
          <a:p>
            <a:r>
              <a:rPr lang="en-US" smtClean="0"/>
              <a:t>Click to edit Master title style</a:t>
            </a:r>
            <a:endParaRPr lang="en-US" dirty="0"/>
          </a:p>
        </p:txBody>
      </p:sp>
      <p:sp>
        <p:nvSpPr>
          <p:cNvPr id="4" name="Date Placeholder 4"/>
          <p:cNvSpPr>
            <a:spLocks noGrp="1"/>
          </p:cNvSpPr>
          <p:nvPr>
            <p:ph type="dt" sz="half" idx="16"/>
          </p:nvPr>
        </p:nvSpPr>
        <p:spPr/>
        <p:txBody>
          <a:bodyPr/>
          <a:lstStyle>
            <a:lvl1pPr>
              <a:defRPr/>
            </a:lvl1pPr>
          </a:lstStyle>
          <a:p>
            <a:pPr>
              <a:defRPr/>
            </a:pPr>
            <a:fld id="{125B74D2-EF40-2D47-8AE6-8A1B06CE8406}" type="datetime1">
              <a:rPr lang="en-US"/>
              <a:pPr>
                <a:defRPr/>
              </a:pPr>
              <a:t>10/22/18</a:t>
            </a:fld>
            <a:endParaRPr/>
          </a:p>
        </p:txBody>
      </p:sp>
      <p:sp>
        <p:nvSpPr>
          <p:cNvPr id="5" name="Footer Placeholder 5"/>
          <p:cNvSpPr>
            <a:spLocks noGrp="1"/>
          </p:cNvSpPr>
          <p:nvPr>
            <p:ph type="ftr" sz="quarter" idx="17"/>
          </p:nvPr>
        </p:nvSpPr>
        <p:spPr/>
        <p:txBody>
          <a:bodyPr/>
          <a:lstStyle>
            <a:lvl1pPr>
              <a:defRPr dirty="0"/>
            </a:lvl1pPr>
          </a:lstStyle>
          <a:p>
            <a:pPr>
              <a:defRPr/>
            </a:pPr>
            <a:r>
              <a:rPr/>
              <a:t>Oracle Confidential – Internal/Restricted/Highly Restricted</a:t>
            </a:r>
          </a:p>
        </p:txBody>
      </p:sp>
      <p:sp>
        <p:nvSpPr>
          <p:cNvPr id="6" name="Slide Number Placeholder 6"/>
          <p:cNvSpPr>
            <a:spLocks noGrp="1"/>
          </p:cNvSpPr>
          <p:nvPr>
            <p:ph type="sldNum" sz="quarter" idx="18"/>
          </p:nvPr>
        </p:nvSpPr>
        <p:spPr/>
        <p:txBody>
          <a:bodyPr/>
          <a:lstStyle>
            <a:lvl1pPr>
              <a:defRPr/>
            </a:lvl1pPr>
          </a:lstStyle>
          <a:p>
            <a:fld id="{C33BA9D4-E1DE-A14B-98E7-941C160ABDB6}" type="slidenum">
              <a:rPr lang="en-US" altLang="en-US"/>
              <a:pPr/>
              <a:t>‹#›</a:t>
            </a:fld>
            <a:endParaRPr lang="en-US" altLang="en-US" dirty="0"/>
          </a:p>
        </p:txBody>
      </p:sp>
    </p:spTree>
    <p:extLst>
      <p:ext uri="{BB962C8B-B14F-4D97-AF65-F5344CB8AC3E}">
        <p14:creationId xmlns:p14="http://schemas.microsoft.com/office/powerpoint/2010/main" val="54150291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pic>
        <p:nvPicPr>
          <p:cNvPr id="4" name="Picture 3" descr="Oracle logo in white on red staging background" title="Oracle red badge logo"/>
          <p:cNvPicPr>
            <a:picLocks noChangeAspect="1"/>
          </p:cNvPicPr>
          <p:nvPr userDrawn="1"/>
        </p:nvPicPr>
        <p:blipFill>
          <a:blip r:embed="rId2"/>
          <a:stretch>
            <a:fillRect/>
          </a:stretch>
        </p:blipFill>
        <p:spPr bwMode="ltGray">
          <a:xfrm>
            <a:off x="531813" y="6264275"/>
            <a:ext cx="1622425" cy="593725"/>
          </a:xfrm>
          <a:prstGeom prst="rect">
            <a:avLst/>
          </a:prstGeom>
        </p:spPr>
      </p:pic>
      <p:sp>
        <p:nvSpPr>
          <p:cNvPr id="5" name="TextBox 4"/>
          <p:cNvSpPr txBox="1"/>
          <p:nvPr userDrawn="1"/>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a:solidFill>
                  <a:srgbClr val="5F5F5F"/>
                </a:solidFill>
                <a:latin typeface="+mn-lt"/>
                <a:ea typeface="+mn-ea"/>
                <a:cs typeface="+mn-cs"/>
              </a:rPr>
              <a:t>Copyright © 2014</a:t>
            </a:r>
            <a:r>
              <a:rPr lang="en-US" sz="850">
                <a:solidFill>
                  <a:srgbClr val="5F5F5F"/>
                </a:solidFill>
                <a:latin typeface="+mn-lt"/>
                <a:ea typeface="+mn-ea"/>
                <a:cs typeface="+mn-cs"/>
              </a:rPr>
              <a:t>,</a:t>
            </a:r>
            <a:r>
              <a:rPr sz="850">
                <a:solidFill>
                  <a:srgbClr val="5F5F5F"/>
                </a:solidFill>
                <a:latin typeface="+mn-lt"/>
                <a:ea typeface="+mn-ea"/>
                <a:cs typeface="+mn-cs"/>
              </a:rPr>
              <a:t>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6" name="Date Placeholder 6"/>
          <p:cNvSpPr>
            <a:spLocks noGrp="1"/>
          </p:cNvSpPr>
          <p:nvPr>
            <p:ph type="dt" sz="half" idx="10"/>
          </p:nvPr>
        </p:nvSpPr>
        <p:spPr/>
        <p:txBody>
          <a:bodyPr/>
          <a:lstStyle>
            <a:lvl1pPr>
              <a:defRPr smtClean="0">
                <a:solidFill>
                  <a:srgbClr val="5F5F5F"/>
                </a:solidFill>
              </a:defRPr>
            </a:lvl1pPr>
          </a:lstStyle>
          <a:p>
            <a:pPr>
              <a:defRPr/>
            </a:pPr>
            <a:fld id="{A73F9350-5CEB-3F4D-ADAE-F2C31B6EE001}" type="datetime1">
              <a:rPr lang="en-US"/>
              <a:pPr>
                <a:defRPr/>
              </a:pPr>
              <a:t>10/22/18</a:t>
            </a:fld>
            <a:endParaRPr lang="en-US" dirty="0"/>
          </a:p>
        </p:txBody>
      </p:sp>
      <p:sp>
        <p:nvSpPr>
          <p:cNvPr id="7" name="Footer Placeholder 7"/>
          <p:cNvSpPr>
            <a:spLocks noGrp="1"/>
          </p:cNvSpPr>
          <p:nvPr>
            <p:ph type="ftr" sz="quarter" idx="11"/>
          </p:nvPr>
        </p:nvSpPr>
        <p:spPr/>
        <p:txBody>
          <a:bodyPr/>
          <a:lstStyle>
            <a:lvl1pPr>
              <a:defRPr smtClean="0">
                <a:solidFill>
                  <a:srgbClr val="5F5F5F"/>
                </a:solidFill>
              </a:defRPr>
            </a:lvl1pPr>
          </a:lstStyle>
          <a:p>
            <a:pPr>
              <a:defRPr/>
            </a:pPr>
            <a:r>
              <a:rPr lang="en-US" dirty="0"/>
              <a:t>Oracle Confidential – Internal/Restricted/Highly Restricted</a:t>
            </a:r>
          </a:p>
        </p:txBody>
      </p:sp>
    </p:spTree>
    <p:extLst>
      <p:ext uri="{BB962C8B-B14F-4D97-AF65-F5344CB8AC3E}">
        <p14:creationId xmlns:p14="http://schemas.microsoft.com/office/powerpoint/2010/main" val="695731547"/>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8" name="Date Placeholder 6"/>
          <p:cNvSpPr>
            <a:spLocks noGrp="1"/>
          </p:cNvSpPr>
          <p:nvPr>
            <p:ph type="dt" sz="half" idx="10"/>
          </p:nvPr>
        </p:nvSpPr>
        <p:spPr/>
        <p:txBody>
          <a:bodyPr/>
          <a:lstStyle>
            <a:lvl1pPr>
              <a:defRPr/>
            </a:lvl1pPr>
          </a:lstStyle>
          <a:p>
            <a:pPr>
              <a:defRPr/>
            </a:pPr>
            <a:fld id="{E7DA132F-0592-854A-8AF4-38660FB6B08A}" type="datetime1">
              <a:rPr lang="en-US"/>
              <a:pPr>
                <a:defRPr/>
              </a:pPr>
              <a:t>10/22/18</a:t>
            </a:fld>
            <a:endParaRPr/>
          </a:p>
        </p:txBody>
      </p:sp>
      <p:sp>
        <p:nvSpPr>
          <p:cNvPr id="9" name="Footer Placeholder 7"/>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10" name="Slide Number Placeholder 8"/>
          <p:cNvSpPr>
            <a:spLocks noGrp="1"/>
          </p:cNvSpPr>
          <p:nvPr>
            <p:ph type="sldNum" sz="quarter" idx="12"/>
          </p:nvPr>
        </p:nvSpPr>
        <p:spPr/>
        <p:txBody>
          <a:bodyPr/>
          <a:lstStyle>
            <a:lvl1pPr>
              <a:defRPr/>
            </a:lvl1pPr>
          </a:lstStyle>
          <a:p>
            <a:fld id="{87230260-8A36-A746-A977-68A581AA268E}" type="slidenum">
              <a:rPr lang="en-US" altLang="en-US"/>
              <a:pPr/>
              <a:t>‹#›</a:t>
            </a:fld>
            <a:endParaRPr lang="en-US" altLang="en-US" dirty="0"/>
          </a:p>
        </p:txBody>
      </p:sp>
    </p:spTree>
    <p:extLst>
      <p:ext uri="{BB962C8B-B14F-4D97-AF65-F5344CB8AC3E}">
        <p14:creationId xmlns:p14="http://schemas.microsoft.com/office/powerpoint/2010/main" val="381322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B5F013B3-E875-6640-8252-9AF4E6824CF9}" type="datetime1">
              <a:rPr lang="en-US"/>
              <a:pPr>
                <a:defRPr/>
              </a:pPr>
              <a:t>10/22/18</a:t>
            </a:fld>
            <a:endParaRPr/>
          </a:p>
        </p:txBody>
      </p:sp>
      <p:sp>
        <p:nvSpPr>
          <p:cNvPr id="4" name="Footer Placeholder 3"/>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5" name="Slide Number Placeholder 4"/>
          <p:cNvSpPr>
            <a:spLocks noGrp="1"/>
          </p:cNvSpPr>
          <p:nvPr>
            <p:ph type="sldNum" sz="quarter" idx="12"/>
          </p:nvPr>
        </p:nvSpPr>
        <p:spPr/>
        <p:txBody>
          <a:bodyPr/>
          <a:lstStyle>
            <a:lvl1pPr>
              <a:defRPr/>
            </a:lvl1pPr>
          </a:lstStyle>
          <a:p>
            <a:fld id="{D78752AF-FB70-AE4F-A1AA-84134DD1DBE4}" type="slidenum">
              <a:rPr lang="en-US" altLang="en-US"/>
              <a:pPr/>
              <a:t>‹#›</a:t>
            </a:fld>
            <a:endParaRPr lang="en-US" altLang="en-US" dirty="0"/>
          </a:p>
        </p:txBody>
      </p:sp>
    </p:spTree>
    <p:extLst>
      <p:ext uri="{BB962C8B-B14F-4D97-AF65-F5344CB8AC3E}">
        <p14:creationId xmlns:p14="http://schemas.microsoft.com/office/powerpoint/2010/main" val="181186361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dirty="0"/>
          </a:p>
        </p:txBody>
      </p:sp>
      <p:sp>
        <p:nvSpPr>
          <p:cNvPr id="4" name="Date Placeholder 2"/>
          <p:cNvSpPr>
            <a:spLocks noGrp="1"/>
          </p:cNvSpPr>
          <p:nvPr>
            <p:ph type="dt" sz="half" idx="14"/>
          </p:nvPr>
        </p:nvSpPr>
        <p:spPr/>
        <p:txBody>
          <a:bodyPr/>
          <a:lstStyle>
            <a:lvl1pPr>
              <a:defRPr/>
            </a:lvl1pPr>
          </a:lstStyle>
          <a:p>
            <a:pPr>
              <a:defRPr/>
            </a:pPr>
            <a:fld id="{F6A9EE26-A528-DA4F-A264-A0400423F8E5}" type="datetime1">
              <a:rPr lang="en-US"/>
              <a:pPr>
                <a:defRPr/>
              </a:pPr>
              <a:t>10/22/18</a:t>
            </a:fld>
            <a:endParaRPr/>
          </a:p>
        </p:txBody>
      </p:sp>
      <p:sp>
        <p:nvSpPr>
          <p:cNvPr id="5" name="Footer Placeholder 3"/>
          <p:cNvSpPr>
            <a:spLocks noGrp="1"/>
          </p:cNvSpPr>
          <p:nvPr>
            <p:ph type="ftr" sz="quarter" idx="15"/>
          </p:nvPr>
        </p:nvSpPr>
        <p:spPr/>
        <p:txBody>
          <a:bodyPr/>
          <a:lstStyle>
            <a:lvl1pPr>
              <a:defRPr dirty="0"/>
            </a:lvl1pPr>
          </a:lstStyle>
          <a:p>
            <a:pPr>
              <a:defRPr/>
            </a:pPr>
            <a:r>
              <a:rPr/>
              <a:t>Oracle Confidential – Internal/Restricted/Highly Restricted</a:t>
            </a:r>
          </a:p>
        </p:txBody>
      </p:sp>
      <p:sp>
        <p:nvSpPr>
          <p:cNvPr id="8" name="Slide Number Placeholder 4"/>
          <p:cNvSpPr>
            <a:spLocks noGrp="1"/>
          </p:cNvSpPr>
          <p:nvPr>
            <p:ph type="sldNum" sz="quarter" idx="16"/>
          </p:nvPr>
        </p:nvSpPr>
        <p:spPr/>
        <p:txBody>
          <a:bodyPr/>
          <a:lstStyle>
            <a:lvl1pPr>
              <a:defRPr/>
            </a:lvl1pPr>
          </a:lstStyle>
          <a:p>
            <a:fld id="{B624D02D-A218-A640-9CF1-ADDD6DA3EBAB}" type="slidenum">
              <a:rPr lang="en-US" altLang="en-US"/>
              <a:pPr/>
              <a:t>‹#›</a:t>
            </a:fld>
            <a:endParaRPr lang="en-US" altLang="en-US" dirty="0"/>
          </a:p>
        </p:txBody>
      </p:sp>
    </p:spTree>
    <p:extLst>
      <p:ext uri="{BB962C8B-B14F-4D97-AF65-F5344CB8AC3E}">
        <p14:creationId xmlns:p14="http://schemas.microsoft.com/office/powerpoint/2010/main" val="67373007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22A74A9A-53E3-1E4D-A5C6-D1265D8DAE31}" type="datetime1">
              <a:rPr lang="en-US"/>
              <a:pPr>
                <a:defRPr/>
              </a:pPr>
              <a:t>10/22/18</a:t>
            </a:fld>
            <a:endParaRPr/>
          </a:p>
        </p:txBody>
      </p:sp>
      <p:sp>
        <p:nvSpPr>
          <p:cNvPr id="3" name="Footer Placeholder 2"/>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4" name="Slide Number Placeholder 3"/>
          <p:cNvSpPr>
            <a:spLocks noGrp="1"/>
          </p:cNvSpPr>
          <p:nvPr>
            <p:ph type="sldNum" sz="quarter" idx="12"/>
          </p:nvPr>
        </p:nvSpPr>
        <p:spPr/>
        <p:txBody>
          <a:bodyPr/>
          <a:lstStyle>
            <a:lvl1pPr>
              <a:defRPr/>
            </a:lvl1pPr>
          </a:lstStyle>
          <a:p>
            <a:fld id="{DEE79079-5A03-274D-8232-36369EF229B4}" type="slidenum">
              <a:rPr lang="en-US" altLang="en-US"/>
              <a:pPr/>
              <a:t>‹#›</a:t>
            </a:fld>
            <a:endParaRPr lang="en-US" altLang="en-US" dirty="0"/>
          </a:p>
        </p:txBody>
      </p:sp>
    </p:spTree>
    <p:extLst>
      <p:ext uri="{BB962C8B-B14F-4D97-AF65-F5344CB8AC3E}">
        <p14:creationId xmlns:p14="http://schemas.microsoft.com/office/powerpoint/2010/main" val="184754992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lvl1pPr>
              <a:defRPr/>
            </a:lvl1pPr>
          </a:lstStyle>
          <a:p>
            <a:pPr>
              <a:defRPr/>
            </a:pPr>
            <a:fld id="{EA0CDDFC-187F-5F47-AA99-19A785DCB117}" type="datetime1">
              <a:rPr lang="en-US"/>
              <a:pPr>
                <a:defRPr/>
              </a:pPr>
              <a:t>10/22/18</a:t>
            </a:fld>
            <a:endParaRPr/>
          </a:p>
        </p:txBody>
      </p:sp>
      <p:sp>
        <p:nvSpPr>
          <p:cNvPr id="6" name="Footer Placeholder 5"/>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7" name="Slide Number Placeholder 6"/>
          <p:cNvSpPr>
            <a:spLocks noGrp="1"/>
          </p:cNvSpPr>
          <p:nvPr>
            <p:ph type="sldNum" sz="quarter" idx="12"/>
          </p:nvPr>
        </p:nvSpPr>
        <p:spPr/>
        <p:txBody>
          <a:bodyPr/>
          <a:lstStyle>
            <a:lvl1pPr>
              <a:defRPr/>
            </a:lvl1pPr>
          </a:lstStyle>
          <a:p>
            <a:fld id="{F739C936-C497-4E4C-A465-83B63393FAB4}" type="slidenum">
              <a:rPr lang="en-US" altLang="en-US"/>
              <a:pPr/>
              <a:t>‹#›</a:t>
            </a:fld>
            <a:endParaRPr lang="en-US" altLang="en-US" dirty="0"/>
          </a:p>
        </p:txBody>
      </p:sp>
    </p:spTree>
    <p:extLst>
      <p:ext uri="{BB962C8B-B14F-4D97-AF65-F5344CB8AC3E}">
        <p14:creationId xmlns:p14="http://schemas.microsoft.com/office/powerpoint/2010/main" val="1305571116"/>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lvl1pPr>
              <a:defRPr/>
            </a:lvl1pPr>
          </a:lstStyle>
          <a:p>
            <a:pPr>
              <a:defRPr/>
            </a:pPr>
            <a:fld id="{D863064A-40B8-EF45-9851-37F91FF64F10}" type="datetime1">
              <a:rPr lang="en-US"/>
              <a:pPr>
                <a:defRPr/>
              </a:pPr>
              <a:t>10/22/18</a:t>
            </a:fld>
            <a:endParaRPr/>
          </a:p>
        </p:txBody>
      </p:sp>
      <p:sp>
        <p:nvSpPr>
          <p:cNvPr id="6" name="Footer Placeholder 5"/>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7" name="Slide Number Placeholder 6"/>
          <p:cNvSpPr>
            <a:spLocks noGrp="1"/>
          </p:cNvSpPr>
          <p:nvPr>
            <p:ph type="sldNum" sz="quarter" idx="12"/>
          </p:nvPr>
        </p:nvSpPr>
        <p:spPr/>
        <p:txBody>
          <a:bodyPr/>
          <a:lstStyle>
            <a:lvl1pPr>
              <a:defRPr/>
            </a:lvl1pPr>
          </a:lstStyle>
          <a:p>
            <a:fld id="{ECCD46B2-3CF4-FA43-9C6E-B58F1709542C}" type="slidenum">
              <a:rPr lang="en-US" altLang="en-US"/>
              <a:pPr/>
              <a:t>‹#›</a:t>
            </a:fld>
            <a:endParaRPr lang="en-US" altLang="en-US" dirty="0"/>
          </a:p>
        </p:txBody>
      </p:sp>
    </p:spTree>
    <p:extLst>
      <p:ext uri="{BB962C8B-B14F-4D97-AF65-F5344CB8AC3E}">
        <p14:creationId xmlns:p14="http://schemas.microsoft.com/office/powerpoint/2010/main" val="1893325213"/>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
        <p:nvSpPr>
          <p:cNvPr id="8" name="Date Placeholder 4"/>
          <p:cNvSpPr>
            <a:spLocks noGrp="1"/>
          </p:cNvSpPr>
          <p:nvPr>
            <p:ph type="dt" sz="half" idx="15"/>
          </p:nvPr>
        </p:nvSpPr>
        <p:spPr/>
        <p:txBody>
          <a:bodyPr/>
          <a:lstStyle>
            <a:lvl1pPr>
              <a:defRPr/>
            </a:lvl1pPr>
          </a:lstStyle>
          <a:p>
            <a:pPr>
              <a:defRPr/>
            </a:pPr>
            <a:fld id="{5A8AB1B4-D6BE-1446-B673-1CC78EDFACC4}" type="datetime1">
              <a:rPr lang="en-US"/>
              <a:pPr>
                <a:defRPr/>
              </a:pPr>
              <a:t>10/22/18</a:t>
            </a:fld>
            <a:endParaRPr/>
          </a:p>
        </p:txBody>
      </p:sp>
      <p:sp>
        <p:nvSpPr>
          <p:cNvPr id="12" name="Footer Placeholder 5"/>
          <p:cNvSpPr>
            <a:spLocks noGrp="1"/>
          </p:cNvSpPr>
          <p:nvPr>
            <p:ph type="ftr" sz="quarter" idx="16"/>
          </p:nvPr>
        </p:nvSpPr>
        <p:spPr/>
        <p:txBody>
          <a:bodyPr/>
          <a:lstStyle>
            <a:lvl1pPr>
              <a:defRPr dirty="0"/>
            </a:lvl1pPr>
          </a:lstStyle>
          <a:p>
            <a:pPr>
              <a:defRPr/>
            </a:pPr>
            <a:r>
              <a:rPr/>
              <a:t>Oracle Confidential – Internal/Restricted/Highly Restricted</a:t>
            </a:r>
          </a:p>
        </p:txBody>
      </p:sp>
      <p:sp>
        <p:nvSpPr>
          <p:cNvPr id="13" name="Slide Number Placeholder 6"/>
          <p:cNvSpPr>
            <a:spLocks noGrp="1"/>
          </p:cNvSpPr>
          <p:nvPr>
            <p:ph type="sldNum" sz="quarter" idx="17"/>
          </p:nvPr>
        </p:nvSpPr>
        <p:spPr/>
        <p:txBody>
          <a:bodyPr/>
          <a:lstStyle>
            <a:lvl1pPr>
              <a:defRPr/>
            </a:lvl1pPr>
          </a:lstStyle>
          <a:p>
            <a:fld id="{FDFE5E6D-5AE3-B64F-995D-04AE2C51CDC9}" type="slidenum">
              <a:rPr lang="en-US" altLang="en-US"/>
              <a:pPr/>
              <a:t>‹#›</a:t>
            </a:fld>
            <a:endParaRPr lang="en-US" altLang="en-US" dirty="0"/>
          </a:p>
        </p:txBody>
      </p:sp>
    </p:spTree>
    <p:extLst>
      <p:ext uri="{BB962C8B-B14F-4D97-AF65-F5344CB8AC3E}">
        <p14:creationId xmlns:p14="http://schemas.microsoft.com/office/powerpoint/2010/main" val="1851657292"/>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
        <p:nvSpPr>
          <p:cNvPr id="15" name="Date Placeholder 4"/>
          <p:cNvSpPr>
            <a:spLocks noGrp="1"/>
          </p:cNvSpPr>
          <p:nvPr>
            <p:ph type="dt" sz="half" idx="17"/>
          </p:nvPr>
        </p:nvSpPr>
        <p:spPr/>
        <p:txBody>
          <a:bodyPr/>
          <a:lstStyle>
            <a:lvl1pPr>
              <a:defRPr/>
            </a:lvl1pPr>
          </a:lstStyle>
          <a:p>
            <a:pPr>
              <a:defRPr/>
            </a:pPr>
            <a:fld id="{900BD5C6-C6B8-B945-AA7F-91FC636FE095}" type="datetime1">
              <a:rPr lang="en-US"/>
              <a:pPr>
                <a:defRPr/>
              </a:pPr>
              <a:t>10/22/18</a:t>
            </a:fld>
            <a:endParaRPr/>
          </a:p>
        </p:txBody>
      </p:sp>
      <p:sp>
        <p:nvSpPr>
          <p:cNvPr id="16" name="Footer Placeholder 5"/>
          <p:cNvSpPr>
            <a:spLocks noGrp="1"/>
          </p:cNvSpPr>
          <p:nvPr>
            <p:ph type="ftr" sz="quarter" idx="18"/>
          </p:nvPr>
        </p:nvSpPr>
        <p:spPr/>
        <p:txBody>
          <a:bodyPr/>
          <a:lstStyle>
            <a:lvl1pPr>
              <a:defRPr dirty="0"/>
            </a:lvl1pPr>
          </a:lstStyle>
          <a:p>
            <a:pPr>
              <a:defRPr/>
            </a:pPr>
            <a:r>
              <a:rPr/>
              <a:t>Oracle Confidential – Internal/Restricted/Highly Restricted</a:t>
            </a:r>
          </a:p>
        </p:txBody>
      </p:sp>
      <p:sp>
        <p:nvSpPr>
          <p:cNvPr id="17" name="Slide Number Placeholder 6"/>
          <p:cNvSpPr>
            <a:spLocks noGrp="1"/>
          </p:cNvSpPr>
          <p:nvPr>
            <p:ph type="sldNum" sz="quarter" idx="19"/>
          </p:nvPr>
        </p:nvSpPr>
        <p:spPr/>
        <p:txBody>
          <a:bodyPr/>
          <a:lstStyle>
            <a:lvl1pPr>
              <a:defRPr/>
            </a:lvl1pPr>
          </a:lstStyle>
          <a:p>
            <a:fld id="{F0CB2E12-084B-BF42-AA26-010F756E858F}" type="slidenum">
              <a:rPr lang="en-US" altLang="en-US"/>
              <a:pPr/>
              <a:t>‹#›</a:t>
            </a:fld>
            <a:endParaRPr lang="en-US" altLang="en-US" dirty="0"/>
          </a:p>
        </p:txBody>
      </p:sp>
    </p:spTree>
    <p:extLst>
      <p:ext uri="{BB962C8B-B14F-4D97-AF65-F5344CB8AC3E}">
        <p14:creationId xmlns:p14="http://schemas.microsoft.com/office/powerpoint/2010/main" val="1618577967"/>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5" name="Picture 4" descr="Photos, screen captures, graphics can be inserted in a white mobile phone and tablet" title="iOS Smartphone and Tablet: Horizontal Layout"/>
          <p:cNvPicPr>
            <a:picLocks noChangeAspect="1"/>
          </p:cNvPicPr>
          <p:nvPr/>
        </p:nvPicPr>
        <p:blipFill>
          <a:blip r:embed="rId2"/>
          <a:stretch>
            <a:fillRect/>
          </a:stretch>
        </p:blipFill>
        <p:spPr>
          <a:xfrm>
            <a:off x="3916363" y="1522413"/>
            <a:ext cx="6496050" cy="4567237"/>
          </a:xfrm>
          <a:prstGeom prst="rect">
            <a:avLst/>
          </a:prstGeom>
        </p:spPr>
      </p:pic>
      <p:pic>
        <p:nvPicPr>
          <p:cNvPr id="6"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0063" y="1827213"/>
            <a:ext cx="18415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itle 3"/>
          <p:cNvSpPr>
            <a:spLocks noGrp="1"/>
          </p:cNvSpPr>
          <p:nvPr>
            <p:ph type="title"/>
          </p:nvPr>
        </p:nvSpPr>
        <p:spPr/>
        <p:txBody>
          <a:bodyPr/>
          <a:lstStyle/>
          <a:p>
            <a:r>
              <a:rPr lang="en-US" smtClean="0"/>
              <a:t>Click to edit Master title style</a:t>
            </a:r>
            <a:endParaRPr dirty="0"/>
          </a:p>
        </p:txBody>
      </p:sp>
      <p:sp>
        <p:nvSpPr>
          <p:cNvPr id="7" name="Date Placeholder 4"/>
          <p:cNvSpPr>
            <a:spLocks noGrp="1"/>
          </p:cNvSpPr>
          <p:nvPr>
            <p:ph type="dt" sz="half" idx="14"/>
          </p:nvPr>
        </p:nvSpPr>
        <p:spPr/>
        <p:txBody>
          <a:bodyPr/>
          <a:lstStyle>
            <a:lvl1pPr>
              <a:defRPr/>
            </a:lvl1pPr>
          </a:lstStyle>
          <a:p>
            <a:pPr>
              <a:defRPr/>
            </a:pPr>
            <a:fld id="{66253BF7-31C2-A04F-A472-A293C5E1C957}" type="datetime1">
              <a:rPr lang="en-US"/>
              <a:pPr>
                <a:defRPr/>
              </a:pPr>
              <a:t>10/22/18</a:t>
            </a:fld>
            <a:endParaRPr/>
          </a:p>
        </p:txBody>
      </p:sp>
      <p:sp>
        <p:nvSpPr>
          <p:cNvPr id="8" name="Footer Placeholder 5"/>
          <p:cNvSpPr>
            <a:spLocks noGrp="1"/>
          </p:cNvSpPr>
          <p:nvPr>
            <p:ph type="ftr" sz="quarter" idx="15"/>
          </p:nvPr>
        </p:nvSpPr>
        <p:spPr/>
        <p:txBody>
          <a:bodyPr/>
          <a:lstStyle>
            <a:lvl1pPr>
              <a:defRPr dirty="0"/>
            </a:lvl1pPr>
          </a:lstStyle>
          <a:p>
            <a:pPr>
              <a:defRPr/>
            </a:pPr>
            <a:r>
              <a:rPr/>
              <a:t>Oracle Confidential – Internal/Restricted/Highly Restricted</a:t>
            </a:r>
          </a:p>
        </p:txBody>
      </p:sp>
      <p:sp>
        <p:nvSpPr>
          <p:cNvPr id="10" name="Slide Number Placeholder 6"/>
          <p:cNvSpPr>
            <a:spLocks noGrp="1"/>
          </p:cNvSpPr>
          <p:nvPr>
            <p:ph type="sldNum" sz="quarter" idx="16"/>
          </p:nvPr>
        </p:nvSpPr>
        <p:spPr/>
        <p:txBody>
          <a:bodyPr/>
          <a:lstStyle>
            <a:lvl1pPr>
              <a:defRPr/>
            </a:lvl1pPr>
          </a:lstStyle>
          <a:p>
            <a:fld id="{2B81FD9F-831C-094C-BB82-BB9B789C2DA7}" type="slidenum">
              <a:rPr lang="en-US" altLang="en-US"/>
              <a:pPr/>
              <a:t>‹#›</a:t>
            </a:fld>
            <a:endParaRPr lang="en-US" altLang="en-US" dirty="0"/>
          </a:p>
        </p:txBody>
      </p:sp>
    </p:spTree>
    <p:extLst>
      <p:ext uri="{BB962C8B-B14F-4D97-AF65-F5344CB8AC3E}">
        <p14:creationId xmlns:p14="http://schemas.microsoft.com/office/powerpoint/2010/main" val="1264534820"/>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5" name="Picture 13"/>
          <p:cNvPicPr>
            <a:picLocks noChangeAspect="1"/>
          </p:cNvPicPr>
          <p:nvPr/>
        </p:nvPicPr>
        <p:blipFill>
          <a:blip r:embed="rId2">
            <a:extLst>
              <a:ext uri="{28A0092B-C50C-407E-A947-70E740481C1C}">
                <a14:useLocalDpi xmlns:a14="http://schemas.microsoft.com/office/drawing/2010/main" val="0"/>
              </a:ext>
            </a:extLst>
          </a:blip>
          <a:srcRect b="7518"/>
          <a:stretch>
            <a:fillRect/>
          </a:stretch>
        </p:blipFill>
        <p:spPr bwMode="auto">
          <a:xfrm>
            <a:off x="6467475" y="393700"/>
            <a:ext cx="4568825"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hotos, screen captures, graphics can be inserted in a white mobile phone and tablet" title="iOS Smartphone and Tablet: Vertical Layout"/>
          <p:cNvPicPr>
            <a:picLocks noChangeAspect="1"/>
          </p:cNvPicPr>
          <p:nvPr/>
        </p:nvPicPr>
        <p:blipFill rotWithShape="1">
          <a:blip r:embed="rId3"/>
          <a:srcRect/>
          <a:stretch/>
        </p:blipFill>
        <p:spPr>
          <a:xfrm>
            <a:off x="3960813" y="1905000"/>
            <a:ext cx="1841500" cy="3887788"/>
          </a:xfrm>
          <a:prstGeom prst="rect">
            <a:avLst/>
          </a:prstGeom>
        </p:spPr>
      </p:pic>
      <p:sp>
        <p:nvSpPr>
          <p:cNvPr id="2" name="Title 1"/>
          <p:cNvSpPr>
            <a:spLocks noGrp="1"/>
          </p:cNvSpPr>
          <p:nvPr>
            <p:ph type="title"/>
          </p:nvPr>
        </p:nvSpPr>
        <p:spPr>
          <a:xfrm>
            <a:off x="531811" y="406400"/>
            <a:ext cx="5943600" cy="889000"/>
          </a:xfrm>
        </p:spPr>
        <p:txBody>
          <a:bodyPr/>
          <a:lstStyle>
            <a:lvl1pPr algn="l">
              <a:defRPr sz="3600" b="0"/>
            </a:lvl1pPr>
          </a:lstStyle>
          <a:p>
            <a:r>
              <a:rPr lang="en-US" smtClean="0"/>
              <a:t>Click to edit Master title style</a:t>
            </a:r>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a:lvl1pPr>
          </a:lstStyle>
          <a:p>
            <a:pPr>
              <a:defRPr/>
            </a:pPr>
            <a:fld id="{718ED892-895A-3242-8475-B324C50C7C14}" type="datetime1">
              <a:rPr lang="en-US"/>
              <a:pPr>
                <a:defRPr/>
              </a:pPr>
              <a:t>10/22/18</a:t>
            </a:fld>
            <a:endParaRPr/>
          </a:p>
        </p:txBody>
      </p:sp>
      <p:sp>
        <p:nvSpPr>
          <p:cNvPr id="8" name="Footer Placeholder 5"/>
          <p:cNvSpPr>
            <a:spLocks noGrp="1"/>
          </p:cNvSpPr>
          <p:nvPr>
            <p:ph type="ftr" sz="quarter" idx="15"/>
          </p:nvPr>
        </p:nvSpPr>
        <p:spPr/>
        <p:txBody>
          <a:bodyPr/>
          <a:lstStyle>
            <a:lvl1pPr>
              <a:defRPr dirty="0"/>
            </a:lvl1pPr>
          </a:lstStyle>
          <a:p>
            <a:pPr>
              <a:defRPr/>
            </a:pPr>
            <a:r>
              <a:rPr/>
              <a:t>Oracle Confidential – Internal/Restricted/Highly Restricted</a:t>
            </a:r>
          </a:p>
        </p:txBody>
      </p:sp>
      <p:sp>
        <p:nvSpPr>
          <p:cNvPr id="10" name="Slide Number Placeholder 6"/>
          <p:cNvSpPr>
            <a:spLocks noGrp="1"/>
          </p:cNvSpPr>
          <p:nvPr>
            <p:ph type="sldNum" sz="quarter" idx="16"/>
          </p:nvPr>
        </p:nvSpPr>
        <p:spPr/>
        <p:txBody>
          <a:bodyPr/>
          <a:lstStyle>
            <a:lvl1pPr>
              <a:defRPr/>
            </a:lvl1pPr>
          </a:lstStyle>
          <a:p>
            <a:fld id="{5187F6BF-4C5D-A145-A8BC-5932ABFF78EE}" type="slidenum">
              <a:rPr lang="en-US" altLang="en-US"/>
              <a:pPr/>
              <a:t>‹#›</a:t>
            </a:fld>
            <a:endParaRPr lang="en-US" altLang="en-US" dirty="0"/>
          </a:p>
        </p:txBody>
      </p:sp>
    </p:spTree>
    <p:extLst>
      <p:ext uri="{BB962C8B-B14F-4D97-AF65-F5344CB8AC3E}">
        <p14:creationId xmlns:p14="http://schemas.microsoft.com/office/powerpoint/2010/main" val="153854902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Rectangle 4" descr="Full slide 4-color photo can be inserted here" title="Title Slide with Pictu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pic>
        <p:nvPicPr>
          <p:cNvPr id="6" name="Picture 5" descr="Oracle logo in white on red staging background" title="Oracle red badge logo"/>
          <p:cNvPicPr>
            <a:picLocks noChangeAspect="1"/>
          </p:cNvPicPr>
          <p:nvPr userDrawn="1"/>
        </p:nvPicPr>
        <p:blipFill>
          <a:blip r:embed="rId4"/>
          <a:stretch>
            <a:fillRect/>
          </a:stretch>
        </p:blipFill>
        <p:spPr bwMode="ltGray">
          <a:xfrm>
            <a:off x="531813" y="6264275"/>
            <a:ext cx="1622425" cy="593725"/>
          </a:xfrm>
          <a:prstGeom prst="rect">
            <a:avLst/>
          </a:prstGeom>
        </p:spPr>
      </p:pic>
      <p:sp>
        <p:nvSpPr>
          <p:cNvPr id="7" name="TextBox 6"/>
          <p:cNvSpPr txBox="1"/>
          <p:nvPr userDrawn="1"/>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a:latin typeface="+mn-lt"/>
                <a:ea typeface="+mn-ea"/>
                <a:cs typeface="+mn-cs"/>
              </a:rPr>
              <a:t>Copyright © 2014</a:t>
            </a:r>
            <a:r>
              <a:rPr lang="en-US" sz="850">
                <a:latin typeface="+mn-lt"/>
                <a:ea typeface="+mn-ea"/>
                <a:cs typeface="+mn-cs"/>
              </a:rPr>
              <a:t>,</a:t>
            </a:r>
            <a:r>
              <a:rPr sz="850">
                <a:latin typeface="+mn-lt"/>
                <a:ea typeface="+mn-ea"/>
                <a:cs typeface="+mn-cs"/>
              </a:rPr>
              <a:t> Oracle and/or its affiliates. All rights reserved.  |</a:t>
            </a: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8" name="Date Placeholder 6"/>
          <p:cNvSpPr>
            <a:spLocks noGrp="1"/>
          </p:cNvSpPr>
          <p:nvPr>
            <p:ph type="dt" sz="half" idx="14"/>
          </p:nvPr>
        </p:nvSpPr>
        <p:spPr/>
        <p:txBody>
          <a:bodyPr/>
          <a:lstStyle>
            <a:lvl1pPr>
              <a:defRPr smtClean="0">
                <a:solidFill>
                  <a:schemeClr val="tx1"/>
                </a:solidFill>
              </a:defRPr>
            </a:lvl1pPr>
          </a:lstStyle>
          <a:p>
            <a:pPr>
              <a:defRPr/>
            </a:pPr>
            <a:fld id="{18CEA0D7-9382-0E4B-A708-47353C622AE6}" type="datetime1">
              <a:rPr lang="en-US"/>
              <a:pPr>
                <a:defRPr/>
              </a:pPr>
              <a:t>10/22/18</a:t>
            </a:fld>
            <a:endParaRPr lang="en-US" dirty="0"/>
          </a:p>
        </p:txBody>
      </p:sp>
      <p:sp>
        <p:nvSpPr>
          <p:cNvPr id="9" name="Footer Placeholder 7"/>
          <p:cNvSpPr>
            <a:spLocks noGrp="1"/>
          </p:cNvSpPr>
          <p:nvPr>
            <p:ph type="ftr" sz="quarter" idx="15"/>
          </p:nvPr>
        </p:nvSpPr>
        <p:spPr/>
        <p:txBody>
          <a:bodyPr/>
          <a:lstStyle>
            <a:lvl1pPr>
              <a:defRPr smtClean="0">
                <a:solidFill>
                  <a:schemeClr val="tx1"/>
                </a:solidFill>
              </a:defRPr>
            </a:lvl1pPr>
          </a:lstStyle>
          <a:p>
            <a:pPr>
              <a:defRPr/>
            </a:pPr>
            <a:r>
              <a:rPr lang="en-US" dirty="0"/>
              <a:t>Oracle Confidential – Internal/Restricted/Highly Restricted</a:t>
            </a:r>
          </a:p>
        </p:txBody>
      </p:sp>
    </p:spTree>
    <p:extLst>
      <p:ext uri="{BB962C8B-B14F-4D97-AF65-F5344CB8AC3E}">
        <p14:creationId xmlns:p14="http://schemas.microsoft.com/office/powerpoint/2010/main" val="111652514"/>
      </p:ext>
    </p:extLst>
  </p:cSld>
  <p:clrMapOvr>
    <a:overrideClrMapping bg1="dk1" tx1="lt1" bg2="dk2" tx2="lt2" accent1="accent1" accent2="accent2" accent3="accent3" accent4="accent4" accent5="accent5" accent6="accent6" hlink="hlink" folHlink="folHlink"/>
  </p:clrMapOvr>
  <p:transition spd="med">
    <p:fade/>
  </p:transition>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85938" y="2011363"/>
            <a:ext cx="1820862" cy="35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hotos, screen captures, graphics can be inserted in a white mobile phone and tablet" title="Android Smartphone and Tablet: Horizontal Layout"/>
          <p:cNvPicPr>
            <a:picLocks noChangeAspect="1"/>
          </p:cNvPicPr>
          <p:nvPr userDrawn="1"/>
        </p:nvPicPr>
        <p:blipFill>
          <a:blip r:embed="rId3"/>
          <a:stretch>
            <a:fillRect/>
          </a:stretch>
        </p:blipFill>
        <p:spPr>
          <a:xfrm>
            <a:off x="4241800" y="1585913"/>
            <a:ext cx="5829300" cy="4106862"/>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itle 3"/>
          <p:cNvSpPr>
            <a:spLocks noGrp="1"/>
          </p:cNvSpPr>
          <p:nvPr>
            <p:ph type="title"/>
          </p:nvPr>
        </p:nvSpPr>
        <p:spPr/>
        <p:txBody>
          <a:bodyPr/>
          <a:lstStyle/>
          <a:p>
            <a:r>
              <a:rPr lang="en-US" smtClean="0"/>
              <a:t>Click to edit Master title style</a:t>
            </a:r>
            <a:endParaRPr dirty="0"/>
          </a:p>
        </p:txBody>
      </p:sp>
      <p:sp>
        <p:nvSpPr>
          <p:cNvPr id="7" name="Date Placeholder 4"/>
          <p:cNvSpPr>
            <a:spLocks noGrp="1"/>
          </p:cNvSpPr>
          <p:nvPr>
            <p:ph type="dt" sz="half" idx="14"/>
          </p:nvPr>
        </p:nvSpPr>
        <p:spPr/>
        <p:txBody>
          <a:bodyPr/>
          <a:lstStyle>
            <a:lvl1pPr>
              <a:defRPr/>
            </a:lvl1pPr>
          </a:lstStyle>
          <a:p>
            <a:pPr>
              <a:defRPr/>
            </a:pPr>
            <a:fld id="{08CFE2E9-10A4-834C-8756-EE0B9FD097F7}" type="datetime1">
              <a:rPr lang="en-US"/>
              <a:pPr>
                <a:defRPr/>
              </a:pPr>
              <a:t>10/22/18</a:t>
            </a:fld>
            <a:endParaRPr/>
          </a:p>
        </p:txBody>
      </p:sp>
      <p:sp>
        <p:nvSpPr>
          <p:cNvPr id="8" name="Footer Placeholder 5"/>
          <p:cNvSpPr>
            <a:spLocks noGrp="1"/>
          </p:cNvSpPr>
          <p:nvPr>
            <p:ph type="ftr" sz="quarter" idx="15"/>
          </p:nvPr>
        </p:nvSpPr>
        <p:spPr/>
        <p:txBody>
          <a:bodyPr/>
          <a:lstStyle>
            <a:lvl1pPr>
              <a:defRPr dirty="0"/>
            </a:lvl1pPr>
          </a:lstStyle>
          <a:p>
            <a:pPr>
              <a:defRPr/>
            </a:pPr>
            <a:r>
              <a:rPr/>
              <a:t>Oracle Confidential – Internal/Restricted/Highly Restricted</a:t>
            </a:r>
          </a:p>
        </p:txBody>
      </p:sp>
      <p:sp>
        <p:nvSpPr>
          <p:cNvPr id="10" name="Slide Number Placeholder 6"/>
          <p:cNvSpPr>
            <a:spLocks noGrp="1"/>
          </p:cNvSpPr>
          <p:nvPr>
            <p:ph type="sldNum" sz="quarter" idx="16"/>
          </p:nvPr>
        </p:nvSpPr>
        <p:spPr/>
        <p:txBody>
          <a:bodyPr/>
          <a:lstStyle>
            <a:lvl1pPr>
              <a:defRPr/>
            </a:lvl1pPr>
          </a:lstStyle>
          <a:p>
            <a:fld id="{C96A1EB6-A1A4-1A43-9E7A-B12F14E4756A}" type="slidenum">
              <a:rPr lang="en-US" altLang="en-US"/>
              <a:pPr/>
              <a:t>‹#›</a:t>
            </a:fld>
            <a:endParaRPr lang="en-US" altLang="en-US" dirty="0"/>
          </a:p>
        </p:txBody>
      </p:sp>
    </p:spTree>
    <p:extLst>
      <p:ext uri="{BB962C8B-B14F-4D97-AF65-F5344CB8AC3E}">
        <p14:creationId xmlns:p14="http://schemas.microsoft.com/office/powerpoint/2010/main" val="542920069"/>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b="2901"/>
          <a:stretch>
            <a:fillRect/>
          </a:stretch>
        </p:blipFill>
        <p:spPr bwMode="auto">
          <a:xfrm>
            <a:off x="6670675" y="723900"/>
            <a:ext cx="4116388" cy="567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hotos, screen captures, graphics can be inserted in a white mobile phone and tablet" title="Android Smartphone and Tablet: Vertical Layout"/>
          <p:cNvPicPr>
            <a:picLocks noChangeAspect="1"/>
          </p:cNvPicPr>
          <p:nvPr userDrawn="1"/>
        </p:nvPicPr>
        <p:blipFill>
          <a:blip r:embed="rId3"/>
          <a:stretch>
            <a:fillRect/>
          </a:stretch>
        </p:blipFill>
        <p:spPr>
          <a:xfrm>
            <a:off x="3970338" y="2097088"/>
            <a:ext cx="1819275" cy="3522662"/>
          </a:xfrm>
          <a:prstGeom prst="rect">
            <a:avLst/>
          </a:prstGeom>
        </p:spPr>
      </p:pic>
      <p:sp>
        <p:nvSpPr>
          <p:cNvPr id="2" name="Title 1"/>
          <p:cNvSpPr>
            <a:spLocks noGrp="1"/>
          </p:cNvSpPr>
          <p:nvPr>
            <p:ph type="title"/>
          </p:nvPr>
        </p:nvSpPr>
        <p:spPr>
          <a:xfrm>
            <a:off x="531811" y="406400"/>
            <a:ext cx="5943600" cy="889000"/>
          </a:xfrm>
        </p:spPr>
        <p:txBody>
          <a:bodyPr/>
          <a:lstStyle>
            <a:lvl1pPr algn="l">
              <a:defRPr sz="3600" b="0"/>
            </a:lvl1pPr>
          </a:lstStyle>
          <a:p>
            <a:r>
              <a:rPr lang="en-US" smtClean="0"/>
              <a:t>Click to edit Master title style</a:t>
            </a:r>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a:lvl1pPr>
          </a:lstStyle>
          <a:p>
            <a:pPr>
              <a:defRPr/>
            </a:pPr>
            <a:fld id="{B3DB8538-7C4C-0542-8E47-5668D3537338}" type="datetime1">
              <a:rPr lang="en-US"/>
              <a:pPr>
                <a:defRPr/>
              </a:pPr>
              <a:t>10/22/18</a:t>
            </a:fld>
            <a:endParaRPr/>
          </a:p>
        </p:txBody>
      </p:sp>
      <p:sp>
        <p:nvSpPr>
          <p:cNvPr id="8" name="Footer Placeholder 5"/>
          <p:cNvSpPr>
            <a:spLocks noGrp="1"/>
          </p:cNvSpPr>
          <p:nvPr>
            <p:ph type="ftr" sz="quarter" idx="15"/>
          </p:nvPr>
        </p:nvSpPr>
        <p:spPr/>
        <p:txBody>
          <a:bodyPr/>
          <a:lstStyle>
            <a:lvl1pPr>
              <a:defRPr dirty="0"/>
            </a:lvl1pPr>
          </a:lstStyle>
          <a:p>
            <a:pPr>
              <a:defRPr/>
            </a:pPr>
            <a:r>
              <a:rPr/>
              <a:t>Oracle Confidential – Internal/Restricted/Highly Restricted</a:t>
            </a:r>
          </a:p>
        </p:txBody>
      </p:sp>
      <p:sp>
        <p:nvSpPr>
          <p:cNvPr id="10" name="Slide Number Placeholder 6"/>
          <p:cNvSpPr>
            <a:spLocks noGrp="1"/>
          </p:cNvSpPr>
          <p:nvPr>
            <p:ph type="sldNum" sz="quarter" idx="16"/>
          </p:nvPr>
        </p:nvSpPr>
        <p:spPr/>
        <p:txBody>
          <a:bodyPr/>
          <a:lstStyle>
            <a:lvl1pPr>
              <a:defRPr/>
            </a:lvl1pPr>
          </a:lstStyle>
          <a:p>
            <a:fld id="{EEFA830E-3582-FF4E-BB5A-922DC193E952}" type="slidenum">
              <a:rPr lang="en-US" altLang="en-US"/>
              <a:pPr/>
              <a:t>‹#›</a:t>
            </a:fld>
            <a:endParaRPr lang="en-US" altLang="en-US" dirty="0"/>
          </a:p>
        </p:txBody>
      </p:sp>
    </p:spTree>
    <p:extLst>
      <p:ext uri="{BB962C8B-B14F-4D97-AF65-F5344CB8AC3E}">
        <p14:creationId xmlns:p14="http://schemas.microsoft.com/office/powerpoint/2010/main" val="199583580"/>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descr="A large metric, brief statement, and 4-color photo can be included here" title="Large metric with 4-color photo"/>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nvGrpSpPr>
          <p:cNvPr id="5" name="Group 15"/>
          <p:cNvGrpSpPr>
            <a:grpSpLocks/>
          </p:cNvGrpSpPr>
          <p:nvPr/>
        </p:nvGrpSpPr>
        <p:grpSpPr bwMode="auto">
          <a:xfrm>
            <a:off x="0" y="0"/>
            <a:ext cx="12188825" cy="6858000"/>
            <a:chOff x="-287" y="0"/>
            <a:chExt cx="12189399" cy="6858000"/>
          </a:xfrm>
        </p:grpSpPr>
        <p:sp>
          <p:nvSpPr>
            <p:cNvPr id="6" name="Rectangle 5"/>
            <p:cNvSpPr/>
            <p:nvPr/>
          </p:nvSpPr>
          <p:spPr bwMode="gray">
            <a:xfrm>
              <a:off x="-287" y="0"/>
              <a:ext cx="193684" cy="685165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6"/>
            <p:cNvSpPr/>
            <p:nvPr/>
          </p:nvSpPr>
          <p:spPr bwMode="gray">
            <a:xfrm>
              <a:off x="11995428" y="6350"/>
              <a:ext cx="193684" cy="685165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8" name="Rectangle 7"/>
            <p:cNvSpPr/>
            <p:nvPr/>
          </p:nvSpPr>
          <p:spPr bwMode="gray">
            <a:xfrm>
              <a:off x="-287" y="6400800"/>
              <a:ext cx="12189399"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9" name="Rectangle 8"/>
            <p:cNvSpPr/>
            <p:nvPr/>
          </p:nvSpPr>
          <p:spPr bwMode="gray">
            <a:xfrm>
              <a:off x="-287" y="0"/>
              <a:ext cx="12189399" cy="192088"/>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grpSp>
      <p:pic>
        <p:nvPicPr>
          <p:cNvPr id="10" name="Picture 9" descr="Oracle logo in white on red staging background" title="Oracle red badge logo"/>
          <p:cNvPicPr>
            <a:picLocks noChangeAspect="1"/>
          </p:cNvPicPr>
          <p:nvPr userDrawn="1"/>
        </p:nvPicPr>
        <p:blipFill>
          <a:blip r:embed="rId4"/>
          <a:stretch>
            <a:fillRect/>
          </a:stretch>
        </p:blipFill>
        <p:spPr bwMode="ltGray">
          <a:xfrm>
            <a:off x="531813" y="6264275"/>
            <a:ext cx="1622425" cy="593725"/>
          </a:xfrm>
          <a:prstGeom prst="rect">
            <a:avLst/>
          </a:prstGeom>
        </p:spPr>
      </p:pic>
      <p:sp>
        <p:nvSpPr>
          <p:cNvPr id="11" name="TextBox 10"/>
          <p:cNvSpPr txBox="1"/>
          <p:nvPr userDrawn="1"/>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a:solidFill>
                  <a:srgbClr val="5F5F5F"/>
                </a:solidFill>
                <a:latin typeface="+mn-lt"/>
                <a:ea typeface="+mn-ea"/>
                <a:cs typeface="+mn-cs"/>
              </a:rPr>
              <a:t>Copyright © 2014</a:t>
            </a:r>
            <a:r>
              <a:rPr lang="en-US" sz="850">
                <a:solidFill>
                  <a:srgbClr val="5F5F5F"/>
                </a:solidFill>
                <a:latin typeface="+mn-lt"/>
                <a:ea typeface="+mn-ea"/>
                <a:cs typeface="+mn-cs"/>
              </a:rPr>
              <a:t>,</a:t>
            </a:r>
            <a:r>
              <a:rPr sz="850">
                <a:solidFill>
                  <a:srgbClr val="5F5F5F"/>
                </a:solidFill>
                <a:latin typeface="+mn-lt"/>
                <a:ea typeface="+mn-ea"/>
                <a:cs typeface="+mn-cs"/>
              </a:rPr>
              <a:t> Oracle and/or its affiliates. All rights reserved.  |</a:t>
            </a:r>
          </a:p>
        </p:txBody>
      </p:sp>
      <p:sp>
        <p:nvSpPr>
          <p:cNvPr id="22" name="Text Placeholder 12"/>
          <p:cNvSpPr>
            <a:spLocks noGrp="1"/>
          </p:cNvSpPr>
          <p:nvPr>
            <p:ph type="body" sz="quarter" idx="13"/>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3" name="Title 2"/>
          <p:cNvSpPr>
            <a:spLocks noGrp="1"/>
          </p:cNvSpPr>
          <p:nvPr>
            <p:ph type="title"/>
          </p:nvPr>
        </p:nvSpPr>
        <p:spPr>
          <a:xfrm>
            <a:off x="760412" y="609600"/>
            <a:ext cx="5029200" cy="2044700"/>
          </a:xfrm>
        </p:spPr>
        <p:txBody>
          <a:bodyPr/>
          <a:lstStyle>
            <a:lvl1pPr>
              <a:defRPr sz="13800" b="1"/>
            </a:lvl1pPr>
          </a:lstStyle>
          <a:p>
            <a:r>
              <a:rPr lang="en-US" smtClean="0"/>
              <a:t>Click to edit Master title style</a:t>
            </a:r>
            <a:endParaRPr lang="en-US" dirty="0"/>
          </a:p>
        </p:txBody>
      </p:sp>
      <p:sp>
        <p:nvSpPr>
          <p:cNvPr id="12" name="Date Placeholder 4"/>
          <p:cNvSpPr>
            <a:spLocks noGrp="1"/>
          </p:cNvSpPr>
          <p:nvPr>
            <p:ph type="dt" sz="half" idx="14"/>
          </p:nvPr>
        </p:nvSpPr>
        <p:spPr/>
        <p:txBody>
          <a:bodyPr/>
          <a:lstStyle>
            <a:lvl1pPr>
              <a:defRPr smtClean="0">
                <a:solidFill>
                  <a:srgbClr val="5F5F5F"/>
                </a:solidFill>
              </a:defRPr>
            </a:lvl1pPr>
          </a:lstStyle>
          <a:p>
            <a:pPr>
              <a:defRPr/>
            </a:pPr>
            <a:fld id="{50E1881A-0812-3E40-AB6F-3D1E9BFBC879}" type="datetime1">
              <a:rPr lang="en-US"/>
              <a:pPr>
                <a:defRPr/>
              </a:pPr>
              <a:t>10/22/18</a:t>
            </a:fld>
            <a:endParaRPr lang="en-US" dirty="0"/>
          </a:p>
        </p:txBody>
      </p:sp>
      <p:sp>
        <p:nvSpPr>
          <p:cNvPr id="13" name="Footer Placeholder 5"/>
          <p:cNvSpPr>
            <a:spLocks noGrp="1"/>
          </p:cNvSpPr>
          <p:nvPr>
            <p:ph type="ftr" sz="quarter" idx="15"/>
          </p:nvPr>
        </p:nvSpPr>
        <p:spPr/>
        <p:txBody>
          <a:bodyPr/>
          <a:lstStyle>
            <a:lvl1pPr>
              <a:defRPr smtClean="0">
                <a:solidFill>
                  <a:srgbClr val="5F5F5F"/>
                </a:solidFill>
              </a:defRPr>
            </a:lvl1pPr>
          </a:lstStyle>
          <a:p>
            <a:pPr>
              <a:defRPr/>
            </a:pPr>
            <a:r>
              <a:rPr lang="en-US" dirty="0"/>
              <a:t>Oracle Confidential – Internal/Restricted/Highly Restricted</a:t>
            </a:r>
          </a:p>
        </p:txBody>
      </p:sp>
      <p:sp>
        <p:nvSpPr>
          <p:cNvPr id="14" name="Slide Number Placeholder 6"/>
          <p:cNvSpPr>
            <a:spLocks noGrp="1"/>
          </p:cNvSpPr>
          <p:nvPr>
            <p:ph type="sldNum" sz="quarter" idx="16"/>
          </p:nvPr>
        </p:nvSpPr>
        <p:spPr/>
        <p:txBody>
          <a:bodyPr/>
          <a:lstStyle>
            <a:lvl1pPr>
              <a:defRPr>
                <a:solidFill>
                  <a:srgbClr val="5F5F5F"/>
                </a:solidFill>
              </a:defRPr>
            </a:lvl1pPr>
          </a:lstStyle>
          <a:p>
            <a:fld id="{A8BA6663-15BB-7D47-92CD-C856394BA011}" type="slidenum">
              <a:rPr lang="en-US" altLang="en-US"/>
              <a:pPr/>
              <a:t>‹#›</a:t>
            </a:fld>
            <a:endParaRPr lang="en-US" altLang="en-US" dirty="0"/>
          </a:p>
        </p:txBody>
      </p:sp>
    </p:spTree>
    <p:extLst>
      <p:ext uri="{BB962C8B-B14F-4D97-AF65-F5344CB8AC3E}">
        <p14:creationId xmlns:p14="http://schemas.microsoft.com/office/powerpoint/2010/main" val="3177244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TextBox 13"/>
          <p:cNvSpPr txBox="1">
            <a:spLocks noChangeArrowheads="1"/>
          </p:cNvSpPr>
          <p:nvPr/>
        </p:nvSpPr>
        <p:spPr bwMode="auto">
          <a:xfrm>
            <a:off x="531813" y="1371600"/>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nSpc>
                <a:spcPct val="90000"/>
              </a:lnSpc>
            </a:pPr>
            <a:r>
              <a:rPr lang="en-US" altLang="en-US" sz="3200" dirty="0"/>
              <a:t>Safe Harbor Statement</a:t>
            </a:r>
          </a:p>
        </p:txBody>
      </p:sp>
      <p:sp>
        <p:nvSpPr>
          <p:cNvPr id="3" name="TextBox 15"/>
          <p:cNvSpPr txBox="1">
            <a:spLocks noChangeArrowheads="1"/>
          </p:cNvSpPr>
          <p:nvPr/>
        </p:nvSpPr>
        <p:spPr bwMode="auto">
          <a:xfrm>
            <a:off x="531813" y="2514600"/>
            <a:ext cx="11125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nSpc>
                <a:spcPct val="90000"/>
              </a:lnSpc>
            </a:pPr>
            <a:r>
              <a:rPr lang="en-US" altLang="en-US" sz="2400" dirty="0"/>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lstStyle>
            <a:lvl1pPr>
              <a:defRPr/>
            </a:lvl1pPr>
          </a:lstStyle>
          <a:p>
            <a:pPr>
              <a:defRPr/>
            </a:pPr>
            <a:fld id="{96003DC2-D54C-4A46-908C-D1DF922AED69}" type="datetime1">
              <a:rPr lang="en-US"/>
              <a:pPr>
                <a:defRPr/>
              </a:pPr>
              <a:t>10/22/18</a:t>
            </a:fld>
            <a:endParaRPr/>
          </a:p>
        </p:txBody>
      </p:sp>
      <p:sp>
        <p:nvSpPr>
          <p:cNvPr id="5" name="Footer Placeholder 2"/>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6" name="Slide Number Placeholder 3"/>
          <p:cNvSpPr>
            <a:spLocks noGrp="1"/>
          </p:cNvSpPr>
          <p:nvPr>
            <p:ph type="sldNum" sz="quarter" idx="12"/>
          </p:nvPr>
        </p:nvSpPr>
        <p:spPr/>
        <p:txBody>
          <a:bodyPr/>
          <a:lstStyle>
            <a:lvl1pPr>
              <a:defRPr/>
            </a:lvl1pPr>
          </a:lstStyle>
          <a:p>
            <a:fld id="{80D09A55-E712-EE44-9C77-CECBD85EC7DA}" type="slidenum">
              <a:rPr lang="en-US" altLang="en-US"/>
              <a:pPr/>
              <a:t>‹#›</a:t>
            </a:fld>
            <a:endParaRPr lang="en-US" altLang="en-US" dirty="0"/>
          </a:p>
        </p:txBody>
      </p:sp>
    </p:spTree>
    <p:extLst>
      <p:ext uri="{BB962C8B-B14F-4D97-AF65-F5344CB8AC3E}">
        <p14:creationId xmlns:p14="http://schemas.microsoft.com/office/powerpoint/2010/main" val="142355546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TextBox 13"/>
          <p:cNvSpPr txBox="1">
            <a:spLocks noChangeArrowheads="1"/>
          </p:cNvSpPr>
          <p:nvPr/>
        </p:nvSpPr>
        <p:spPr bwMode="auto">
          <a:xfrm>
            <a:off x="531813" y="1371600"/>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nSpc>
                <a:spcPct val="90000"/>
              </a:lnSpc>
            </a:pPr>
            <a:r>
              <a:rPr lang="en-US" altLang="en-US" sz="3200" dirty="0"/>
              <a:t>Safe Harbor Statement</a:t>
            </a:r>
          </a:p>
        </p:txBody>
      </p:sp>
      <p:sp>
        <p:nvSpPr>
          <p:cNvPr id="3" name="TextBox 15"/>
          <p:cNvSpPr txBox="1">
            <a:spLocks noChangeArrowheads="1"/>
          </p:cNvSpPr>
          <p:nvPr/>
        </p:nvSpPr>
        <p:spPr bwMode="auto">
          <a:xfrm>
            <a:off x="531813" y="2514600"/>
            <a:ext cx="11125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nSpc>
                <a:spcPct val="90000"/>
              </a:lnSpc>
            </a:pPr>
            <a:r>
              <a:rPr lang="en-US" altLang="en-US" sz="2400" dirty="0"/>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lstStyle>
            <a:lvl1pPr>
              <a:defRPr/>
            </a:lvl1pPr>
          </a:lstStyle>
          <a:p>
            <a:pPr>
              <a:defRPr/>
            </a:pPr>
            <a:fld id="{9CA2B639-9A46-384F-8EA3-A2B51C13F671}" type="datetime1">
              <a:rPr lang="en-US"/>
              <a:pPr>
                <a:defRPr/>
              </a:pPr>
              <a:t>10/22/18</a:t>
            </a:fld>
            <a:endParaRPr/>
          </a:p>
        </p:txBody>
      </p:sp>
      <p:sp>
        <p:nvSpPr>
          <p:cNvPr id="5" name="Footer Placeholder 2"/>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6" name="Slide Number Placeholder 3"/>
          <p:cNvSpPr>
            <a:spLocks noGrp="1"/>
          </p:cNvSpPr>
          <p:nvPr>
            <p:ph type="sldNum" sz="quarter" idx="12"/>
          </p:nvPr>
        </p:nvSpPr>
        <p:spPr/>
        <p:txBody>
          <a:bodyPr/>
          <a:lstStyle>
            <a:lvl1pPr>
              <a:defRPr/>
            </a:lvl1pPr>
          </a:lstStyle>
          <a:p>
            <a:fld id="{6E6A3F0C-AEA8-7A43-B020-DE5A73F0F659}" type="slidenum">
              <a:rPr lang="en-US" altLang="en-US"/>
              <a:pPr/>
              <a:t>‹#›</a:t>
            </a:fld>
            <a:endParaRPr lang="en-US" altLang="en-US" dirty="0"/>
          </a:p>
        </p:txBody>
      </p:sp>
    </p:spTree>
    <p:extLst>
      <p:ext uri="{BB962C8B-B14F-4D97-AF65-F5344CB8AC3E}">
        <p14:creationId xmlns:p14="http://schemas.microsoft.com/office/powerpoint/2010/main" val="581405835"/>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grpSp>
        <p:nvGrpSpPr>
          <p:cNvPr id="2" name="Group 13" descr="&quot;Hardware and Software Engineered to work together&quot; tagline in red and black"/>
          <p:cNvGrpSpPr>
            <a:grpSpLocks/>
          </p:cNvGrpSpPr>
          <p:nvPr userDrawn="1"/>
        </p:nvGrpSpPr>
        <p:grpSpPr bwMode="auto">
          <a:xfrm>
            <a:off x="3263900" y="2743200"/>
            <a:ext cx="5668963" cy="1081088"/>
            <a:chOff x="3263901" y="1227138"/>
            <a:chExt cx="5668962" cy="1081088"/>
          </a:xfrm>
        </p:grpSpPr>
        <p:sp>
          <p:nvSpPr>
            <p:cNvPr id="3" name="Rectangle 5"/>
            <p:cNvSpPr>
              <a:spLocks noChangeArrowheads="1"/>
            </p:cNvSpPr>
            <p:nvPr/>
          </p:nvSpPr>
          <p:spPr bwMode="gray">
            <a:xfrm>
              <a:off x="3997326" y="1855788"/>
              <a:ext cx="7302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dirty="0"/>
            </a:p>
          </p:txBody>
        </p:sp>
        <p:sp>
          <p:nvSpPr>
            <p:cNvPr id="4" name="Freeform 6"/>
            <p:cNvSpPr>
              <a:spLocks noEditPoints="1"/>
            </p:cNvSpPr>
            <p:nvPr/>
          </p:nvSpPr>
          <p:spPr bwMode="gray">
            <a:xfrm>
              <a:off x="4835526" y="1362075"/>
              <a:ext cx="238125" cy="317500"/>
            </a:xfrm>
            <a:custGeom>
              <a:avLst/>
              <a:gdLst>
                <a:gd name="T0" fmla="*/ 238125 w 29"/>
                <a:gd name="T1" fmla="*/ 250658 h 38"/>
                <a:gd name="T2" fmla="*/ 238125 w 29"/>
                <a:gd name="T3" fmla="*/ 309145 h 38"/>
                <a:gd name="T4" fmla="*/ 164224 w 29"/>
                <a:gd name="T5" fmla="*/ 309145 h 38"/>
                <a:gd name="T6" fmla="*/ 156013 w 29"/>
                <a:gd name="T7" fmla="*/ 267368 h 38"/>
                <a:gd name="T8" fmla="*/ 156013 w 29"/>
                <a:gd name="T9" fmla="*/ 267368 h 38"/>
                <a:gd name="T10" fmla="*/ 82112 w 29"/>
                <a:gd name="T11" fmla="*/ 317500 h 38"/>
                <a:gd name="T12" fmla="*/ 0 w 29"/>
                <a:gd name="T13" fmla="*/ 217237 h 38"/>
                <a:gd name="T14" fmla="*/ 156013 w 29"/>
                <a:gd name="T15" fmla="*/ 108618 h 38"/>
                <a:gd name="T16" fmla="*/ 156013 w 29"/>
                <a:gd name="T17" fmla="*/ 91908 h 38"/>
                <a:gd name="T18" fmla="*/ 123168 w 29"/>
                <a:gd name="T19" fmla="*/ 41776 h 38"/>
                <a:gd name="T20" fmla="*/ 90323 w 29"/>
                <a:gd name="T21" fmla="*/ 91908 h 38"/>
                <a:gd name="T22" fmla="*/ 8211 w 29"/>
                <a:gd name="T23" fmla="*/ 91908 h 38"/>
                <a:gd name="T24" fmla="*/ 41056 w 29"/>
                <a:gd name="T25" fmla="*/ 16711 h 38"/>
                <a:gd name="T26" fmla="*/ 114957 w 29"/>
                <a:gd name="T27" fmla="*/ 0 h 38"/>
                <a:gd name="T28" fmla="*/ 238125 w 29"/>
                <a:gd name="T29" fmla="*/ 100263 h 38"/>
                <a:gd name="T30" fmla="*/ 238125 w 29"/>
                <a:gd name="T31" fmla="*/ 250658 h 38"/>
                <a:gd name="T32" fmla="*/ 82112 w 29"/>
                <a:gd name="T33" fmla="*/ 217237 h 38"/>
                <a:gd name="T34" fmla="*/ 114957 w 29"/>
                <a:gd name="T35" fmla="*/ 259013 h 38"/>
                <a:gd name="T36" fmla="*/ 156013 w 29"/>
                <a:gd name="T37" fmla="*/ 158750 h 38"/>
                <a:gd name="T38" fmla="*/ 82112 w 29"/>
                <a:gd name="T39" fmla="*/ 217237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 name="Freeform 7"/>
            <p:cNvSpPr>
              <a:spLocks/>
            </p:cNvSpPr>
            <p:nvPr/>
          </p:nvSpPr>
          <p:spPr bwMode="gray">
            <a:xfrm>
              <a:off x="3263901" y="1236663"/>
              <a:ext cx="288925" cy="434975"/>
            </a:xfrm>
            <a:custGeom>
              <a:avLst/>
              <a:gdLst>
                <a:gd name="T0" fmla="*/ 198438 w 182"/>
                <a:gd name="T1" fmla="*/ 174625 h 274"/>
                <a:gd name="T2" fmla="*/ 198438 w 182"/>
                <a:gd name="T3" fmla="*/ 0 h 274"/>
                <a:gd name="T4" fmla="*/ 288925 w 182"/>
                <a:gd name="T5" fmla="*/ 0 h 274"/>
                <a:gd name="T6" fmla="*/ 288925 w 182"/>
                <a:gd name="T7" fmla="*/ 434975 h 274"/>
                <a:gd name="T8" fmla="*/ 198438 w 182"/>
                <a:gd name="T9" fmla="*/ 434975 h 274"/>
                <a:gd name="T10" fmla="*/ 198438 w 182"/>
                <a:gd name="T11" fmla="*/ 242888 h 274"/>
                <a:gd name="T12" fmla="*/ 90488 w 182"/>
                <a:gd name="T13" fmla="*/ 242888 h 274"/>
                <a:gd name="T14" fmla="*/ 90488 w 182"/>
                <a:gd name="T15" fmla="*/ 434975 h 274"/>
                <a:gd name="T16" fmla="*/ 0 w 182"/>
                <a:gd name="T17" fmla="*/ 434975 h 274"/>
                <a:gd name="T18" fmla="*/ 0 w 182"/>
                <a:gd name="T19" fmla="*/ 0 h 274"/>
                <a:gd name="T20" fmla="*/ 90488 w 182"/>
                <a:gd name="T21" fmla="*/ 0 h 274"/>
                <a:gd name="T22" fmla="*/ 90488 w 182"/>
                <a:gd name="T23" fmla="*/ 174625 h 274"/>
                <a:gd name="T24" fmla="*/ 198438 w 182"/>
                <a:gd name="T25" fmla="*/ 174625 h 2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 name="Freeform 8"/>
            <p:cNvSpPr>
              <a:spLocks noEditPoints="1"/>
            </p:cNvSpPr>
            <p:nvPr/>
          </p:nvSpPr>
          <p:spPr bwMode="gray">
            <a:xfrm>
              <a:off x="3602038" y="1362075"/>
              <a:ext cx="246063" cy="317500"/>
            </a:xfrm>
            <a:custGeom>
              <a:avLst/>
              <a:gdLst>
                <a:gd name="T0" fmla="*/ 237861 w 30"/>
                <a:gd name="T1" fmla="*/ 250658 h 38"/>
                <a:gd name="T2" fmla="*/ 246063 w 30"/>
                <a:gd name="T3" fmla="*/ 309145 h 38"/>
                <a:gd name="T4" fmla="*/ 164042 w 30"/>
                <a:gd name="T5" fmla="*/ 309145 h 38"/>
                <a:gd name="T6" fmla="*/ 164042 w 30"/>
                <a:gd name="T7" fmla="*/ 267368 h 38"/>
                <a:gd name="T8" fmla="*/ 155840 w 30"/>
                <a:gd name="T9" fmla="*/ 267368 h 38"/>
                <a:gd name="T10" fmla="*/ 82021 w 30"/>
                <a:gd name="T11" fmla="*/ 317500 h 38"/>
                <a:gd name="T12" fmla="*/ 0 w 30"/>
                <a:gd name="T13" fmla="*/ 217237 h 38"/>
                <a:gd name="T14" fmla="*/ 155840 w 30"/>
                <a:gd name="T15" fmla="*/ 108618 h 38"/>
                <a:gd name="T16" fmla="*/ 155840 w 30"/>
                <a:gd name="T17" fmla="*/ 91908 h 38"/>
                <a:gd name="T18" fmla="*/ 123032 w 30"/>
                <a:gd name="T19" fmla="*/ 41776 h 38"/>
                <a:gd name="T20" fmla="*/ 90223 w 30"/>
                <a:gd name="T21" fmla="*/ 91908 h 38"/>
                <a:gd name="T22" fmla="*/ 8202 w 30"/>
                <a:gd name="T23" fmla="*/ 91908 h 38"/>
                <a:gd name="T24" fmla="*/ 41011 w 30"/>
                <a:gd name="T25" fmla="*/ 16711 h 38"/>
                <a:gd name="T26" fmla="*/ 114829 w 30"/>
                <a:gd name="T27" fmla="*/ 0 h 38"/>
                <a:gd name="T28" fmla="*/ 237861 w 30"/>
                <a:gd name="T29" fmla="*/ 100263 h 38"/>
                <a:gd name="T30" fmla="*/ 237861 w 30"/>
                <a:gd name="T31" fmla="*/ 250658 h 38"/>
                <a:gd name="T32" fmla="*/ 82021 w 30"/>
                <a:gd name="T33" fmla="*/ 217237 h 38"/>
                <a:gd name="T34" fmla="*/ 114829 w 30"/>
                <a:gd name="T35" fmla="*/ 259013 h 38"/>
                <a:gd name="T36" fmla="*/ 155840 w 30"/>
                <a:gd name="T37" fmla="*/ 158750 h 38"/>
                <a:gd name="T38" fmla="*/ 82021 w 30"/>
                <a:gd name="T39" fmla="*/ 217237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 name="Freeform 9"/>
            <p:cNvSpPr>
              <a:spLocks/>
            </p:cNvSpPr>
            <p:nvPr/>
          </p:nvSpPr>
          <p:spPr bwMode="gray">
            <a:xfrm>
              <a:off x="3897313" y="1362075"/>
              <a:ext cx="165100" cy="309563"/>
            </a:xfrm>
            <a:custGeom>
              <a:avLst/>
              <a:gdLst>
                <a:gd name="T0" fmla="*/ 82550 w 20"/>
                <a:gd name="T1" fmla="*/ 0 h 37"/>
                <a:gd name="T2" fmla="*/ 82550 w 20"/>
                <a:gd name="T3" fmla="*/ 41833 h 37"/>
                <a:gd name="T4" fmla="*/ 82550 w 20"/>
                <a:gd name="T5" fmla="*/ 41833 h 37"/>
                <a:gd name="T6" fmla="*/ 165100 w 20"/>
                <a:gd name="T7" fmla="*/ 0 h 37"/>
                <a:gd name="T8" fmla="*/ 165100 w 20"/>
                <a:gd name="T9" fmla="*/ 75299 h 37"/>
                <a:gd name="T10" fmla="*/ 82550 w 20"/>
                <a:gd name="T11" fmla="*/ 142232 h 37"/>
                <a:gd name="T12" fmla="*/ 82550 w 20"/>
                <a:gd name="T13" fmla="*/ 309563 h 37"/>
                <a:gd name="T14" fmla="*/ 0 w 20"/>
                <a:gd name="T15" fmla="*/ 309563 h 37"/>
                <a:gd name="T16" fmla="*/ 0 w 20"/>
                <a:gd name="T17" fmla="*/ 0 h 37"/>
                <a:gd name="T18" fmla="*/ 82550 w 20"/>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 name="Freeform 10"/>
            <p:cNvSpPr>
              <a:spLocks/>
            </p:cNvSpPr>
            <p:nvPr/>
          </p:nvSpPr>
          <p:spPr bwMode="gray">
            <a:xfrm>
              <a:off x="4367213" y="1362075"/>
              <a:ext cx="444500" cy="309563"/>
            </a:xfrm>
            <a:custGeom>
              <a:avLst/>
              <a:gdLst>
                <a:gd name="T0" fmla="*/ 0 w 280"/>
                <a:gd name="T1" fmla="*/ 0 h 195"/>
                <a:gd name="T2" fmla="*/ 82550 w 280"/>
                <a:gd name="T3" fmla="*/ 0 h 195"/>
                <a:gd name="T4" fmla="*/ 122238 w 280"/>
                <a:gd name="T5" fmla="*/ 234950 h 195"/>
                <a:gd name="T6" fmla="*/ 122238 w 280"/>
                <a:gd name="T7" fmla="*/ 234950 h 195"/>
                <a:gd name="T8" fmla="*/ 180975 w 280"/>
                <a:gd name="T9" fmla="*/ 0 h 195"/>
                <a:gd name="T10" fmla="*/ 271463 w 280"/>
                <a:gd name="T11" fmla="*/ 0 h 195"/>
                <a:gd name="T12" fmla="*/ 320675 w 280"/>
                <a:gd name="T13" fmla="*/ 234950 h 195"/>
                <a:gd name="T14" fmla="*/ 320675 w 280"/>
                <a:gd name="T15" fmla="*/ 234950 h 195"/>
                <a:gd name="T16" fmla="*/ 369888 w 280"/>
                <a:gd name="T17" fmla="*/ 0 h 195"/>
                <a:gd name="T18" fmla="*/ 444500 w 280"/>
                <a:gd name="T19" fmla="*/ 0 h 195"/>
                <a:gd name="T20" fmla="*/ 369888 w 280"/>
                <a:gd name="T21" fmla="*/ 309563 h 195"/>
                <a:gd name="T22" fmla="*/ 279400 w 280"/>
                <a:gd name="T23" fmla="*/ 309563 h 195"/>
                <a:gd name="T24" fmla="*/ 222250 w 280"/>
                <a:gd name="T25" fmla="*/ 100013 h 195"/>
                <a:gd name="T26" fmla="*/ 222250 w 280"/>
                <a:gd name="T27" fmla="*/ 100013 h 195"/>
                <a:gd name="T28" fmla="*/ 163513 w 280"/>
                <a:gd name="T29" fmla="*/ 309563 h 195"/>
                <a:gd name="T30" fmla="*/ 73025 w 280"/>
                <a:gd name="T31" fmla="*/ 309563 h 195"/>
                <a:gd name="T32" fmla="*/ 0 w 280"/>
                <a:gd name="T33" fmla="*/ 0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80" h="195">
                  <a:moveTo>
                    <a:pt x="0" y="0"/>
                  </a:moveTo>
                  <a:lnTo>
                    <a:pt x="52" y="0"/>
                  </a:lnTo>
                  <a:lnTo>
                    <a:pt x="77" y="148"/>
                  </a:lnTo>
                  <a:lnTo>
                    <a:pt x="114" y="0"/>
                  </a:lnTo>
                  <a:lnTo>
                    <a:pt x="171" y="0"/>
                  </a:lnTo>
                  <a:lnTo>
                    <a:pt x="202" y="148"/>
                  </a:lnTo>
                  <a:lnTo>
                    <a:pt x="233" y="0"/>
                  </a:lnTo>
                  <a:lnTo>
                    <a:pt x="280" y="0"/>
                  </a:lnTo>
                  <a:lnTo>
                    <a:pt x="233" y="195"/>
                  </a:lnTo>
                  <a:lnTo>
                    <a:pt x="176" y="195"/>
                  </a:lnTo>
                  <a:lnTo>
                    <a:pt x="140" y="63"/>
                  </a:lnTo>
                  <a:lnTo>
                    <a:pt x="103" y="195"/>
                  </a:lnTo>
                  <a:lnTo>
                    <a:pt x="46" y="195"/>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9" name="Freeform 11"/>
            <p:cNvSpPr>
              <a:spLocks/>
            </p:cNvSpPr>
            <p:nvPr/>
          </p:nvSpPr>
          <p:spPr bwMode="gray">
            <a:xfrm>
              <a:off x="5132388" y="1362075"/>
              <a:ext cx="155575" cy="309563"/>
            </a:xfrm>
            <a:custGeom>
              <a:avLst/>
              <a:gdLst>
                <a:gd name="T0" fmla="*/ 81882 w 19"/>
                <a:gd name="T1" fmla="*/ 0 h 37"/>
                <a:gd name="T2" fmla="*/ 81882 w 19"/>
                <a:gd name="T3" fmla="*/ 41833 h 37"/>
                <a:gd name="T4" fmla="*/ 81882 w 19"/>
                <a:gd name="T5" fmla="*/ 41833 h 37"/>
                <a:gd name="T6" fmla="*/ 155575 w 19"/>
                <a:gd name="T7" fmla="*/ 0 h 37"/>
                <a:gd name="T8" fmla="*/ 155575 w 19"/>
                <a:gd name="T9" fmla="*/ 75299 h 37"/>
                <a:gd name="T10" fmla="*/ 81882 w 19"/>
                <a:gd name="T11" fmla="*/ 142232 h 37"/>
                <a:gd name="T12" fmla="*/ 81882 w 19"/>
                <a:gd name="T13" fmla="*/ 309563 h 37"/>
                <a:gd name="T14" fmla="*/ 0 w 19"/>
                <a:gd name="T15" fmla="*/ 309563 h 37"/>
                <a:gd name="T16" fmla="*/ 0 w 19"/>
                <a:gd name="T17" fmla="*/ 0 h 37"/>
                <a:gd name="T18" fmla="*/ 81882 w 19"/>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 name="Freeform 12"/>
            <p:cNvSpPr>
              <a:spLocks noEditPoints="1"/>
            </p:cNvSpPr>
            <p:nvPr/>
          </p:nvSpPr>
          <p:spPr bwMode="gray">
            <a:xfrm>
              <a:off x="5321301" y="1362075"/>
              <a:ext cx="246063" cy="317500"/>
            </a:xfrm>
            <a:custGeom>
              <a:avLst/>
              <a:gdLst>
                <a:gd name="T0" fmla="*/ 82021 w 30"/>
                <a:gd name="T1" fmla="*/ 167105 h 38"/>
                <a:gd name="T2" fmla="*/ 123032 w 30"/>
                <a:gd name="T3" fmla="*/ 259013 h 38"/>
                <a:gd name="T4" fmla="*/ 155840 w 30"/>
                <a:gd name="T5" fmla="*/ 208882 h 38"/>
                <a:gd name="T6" fmla="*/ 246063 w 30"/>
                <a:gd name="T7" fmla="*/ 208882 h 38"/>
                <a:gd name="T8" fmla="*/ 213255 w 30"/>
                <a:gd name="T9" fmla="*/ 284079 h 38"/>
                <a:gd name="T10" fmla="*/ 123032 w 30"/>
                <a:gd name="T11" fmla="*/ 317500 h 38"/>
                <a:gd name="T12" fmla="*/ 0 w 30"/>
                <a:gd name="T13" fmla="*/ 150395 h 38"/>
                <a:gd name="T14" fmla="*/ 123032 w 30"/>
                <a:gd name="T15" fmla="*/ 0 h 38"/>
                <a:gd name="T16" fmla="*/ 246063 w 30"/>
                <a:gd name="T17" fmla="*/ 167105 h 38"/>
                <a:gd name="T18" fmla="*/ 82021 w 30"/>
                <a:gd name="T19" fmla="*/ 167105 h 38"/>
                <a:gd name="T20" fmla="*/ 164042 w 30"/>
                <a:gd name="T21" fmla="*/ 125329 h 38"/>
                <a:gd name="T22" fmla="*/ 123032 w 30"/>
                <a:gd name="T23" fmla="*/ 50132 h 38"/>
                <a:gd name="T24" fmla="*/ 82021 w 30"/>
                <a:gd name="T25" fmla="*/ 125329 h 38"/>
                <a:gd name="T26" fmla="*/ 164042 w 30"/>
                <a:gd name="T27" fmla="*/ 125329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1" name="Freeform 13"/>
            <p:cNvSpPr>
              <a:spLocks noEditPoints="1"/>
            </p:cNvSpPr>
            <p:nvPr/>
          </p:nvSpPr>
          <p:spPr bwMode="gray">
            <a:xfrm>
              <a:off x="5748338" y="1362075"/>
              <a:ext cx="247650" cy="317500"/>
            </a:xfrm>
            <a:custGeom>
              <a:avLst/>
              <a:gdLst>
                <a:gd name="T0" fmla="*/ 239395 w 30"/>
                <a:gd name="T1" fmla="*/ 250658 h 38"/>
                <a:gd name="T2" fmla="*/ 247650 w 30"/>
                <a:gd name="T3" fmla="*/ 309145 h 38"/>
                <a:gd name="T4" fmla="*/ 165100 w 30"/>
                <a:gd name="T5" fmla="*/ 309145 h 38"/>
                <a:gd name="T6" fmla="*/ 165100 w 30"/>
                <a:gd name="T7" fmla="*/ 267368 h 38"/>
                <a:gd name="T8" fmla="*/ 165100 w 30"/>
                <a:gd name="T9" fmla="*/ 267368 h 38"/>
                <a:gd name="T10" fmla="*/ 82550 w 30"/>
                <a:gd name="T11" fmla="*/ 317500 h 38"/>
                <a:gd name="T12" fmla="*/ 0 w 30"/>
                <a:gd name="T13" fmla="*/ 217237 h 38"/>
                <a:gd name="T14" fmla="*/ 156845 w 30"/>
                <a:gd name="T15" fmla="*/ 108618 h 38"/>
                <a:gd name="T16" fmla="*/ 156845 w 30"/>
                <a:gd name="T17" fmla="*/ 91908 h 38"/>
                <a:gd name="T18" fmla="*/ 123825 w 30"/>
                <a:gd name="T19" fmla="*/ 41776 h 38"/>
                <a:gd name="T20" fmla="*/ 90805 w 30"/>
                <a:gd name="T21" fmla="*/ 91908 h 38"/>
                <a:gd name="T22" fmla="*/ 8255 w 30"/>
                <a:gd name="T23" fmla="*/ 91908 h 38"/>
                <a:gd name="T24" fmla="*/ 41275 w 30"/>
                <a:gd name="T25" fmla="*/ 16711 h 38"/>
                <a:gd name="T26" fmla="*/ 123825 w 30"/>
                <a:gd name="T27" fmla="*/ 0 h 38"/>
                <a:gd name="T28" fmla="*/ 239395 w 30"/>
                <a:gd name="T29" fmla="*/ 100263 h 38"/>
                <a:gd name="T30" fmla="*/ 239395 w 30"/>
                <a:gd name="T31" fmla="*/ 250658 h 38"/>
                <a:gd name="T32" fmla="*/ 82550 w 30"/>
                <a:gd name="T33" fmla="*/ 217237 h 38"/>
                <a:gd name="T34" fmla="*/ 115570 w 30"/>
                <a:gd name="T35" fmla="*/ 259013 h 38"/>
                <a:gd name="T36" fmla="*/ 156845 w 30"/>
                <a:gd name="T37" fmla="*/ 158750 h 38"/>
                <a:gd name="T38" fmla="*/ 82550 w 30"/>
                <a:gd name="T39" fmla="*/ 217237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2" name="Freeform 14"/>
            <p:cNvSpPr>
              <a:spLocks/>
            </p:cNvSpPr>
            <p:nvPr/>
          </p:nvSpPr>
          <p:spPr bwMode="gray">
            <a:xfrm>
              <a:off x="6045201" y="1362075"/>
              <a:ext cx="230188" cy="309563"/>
            </a:xfrm>
            <a:custGeom>
              <a:avLst/>
              <a:gdLst>
                <a:gd name="T0" fmla="*/ 90431 w 28"/>
                <a:gd name="T1" fmla="*/ 33466 h 37"/>
                <a:gd name="T2" fmla="*/ 90431 w 28"/>
                <a:gd name="T3" fmla="*/ 33466 h 37"/>
                <a:gd name="T4" fmla="*/ 115094 w 28"/>
                <a:gd name="T5" fmla="*/ 8367 h 37"/>
                <a:gd name="T6" fmla="*/ 156199 w 28"/>
                <a:gd name="T7" fmla="*/ 0 h 37"/>
                <a:gd name="T8" fmla="*/ 230188 w 28"/>
                <a:gd name="T9" fmla="*/ 66933 h 37"/>
                <a:gd name="T10" fmla="*/ 230188 w 28"/>
                <a:gd name="T11" fmla="*/ 309563 h 37"/>
                <a:gd name="T12" fmla="*/ 147978 w 28"/>
                <a:gd name="T13" fmla="*/ 309563 h 37"/>
                <a:gd name="T14" fmla="*/ 147978 w 28"/>
                <a:gd name="T15" fmla="*/ 100399 h 37"/>
                <a:gd name="T16" fmla="*/ 115094 w 28"/>
                <a:gd name="T17" fmla="*/ 50199 h 37"/>
                <a:gd name="T18" fmla="*/ 90431 w 28"/>
                <a:gd name="T19" fmla="*/ 100399 h 37"/>
                <a:gd name="T20" fmla="*/ 90431 w 28"/>
                <a:gd name="T21" fmla="*/ 309563 h 37"/>
                <a:gd name="T22" fmla="*/ 0 w 28"/>
                <a:gd name="T23" fmla="*/ 309563 h 37"/>
                <a:gd name="T24" fmla="*/ 0 w 28"/>
                <a:gd name="T25" fmla="*/ 0 h 37"/>
                <a:gd name="T26" fmla="*/ 90431 w 28"/>
                <a:gd name="T27" fmla="*/ 0 h 37"/>
                <a:gd name="T28" fmla="*/ 90431 w 28"/>
                <a:gd name="T29" fmla="*/ 33466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3" name="Freeform 15"/>
            <p:cNvSpPr>
              <a:spLocks noEditPoints="1"/>
            </p:cNvSpPr>
            <p:nvPr/>
          </p:nvSpPr>
          <p:spPr bwMode="gray">
            <a:xfrm>
              <a:off x="6332538" y="1236663"/>
              <a:ext cx="239713" cy="442913"/>
            </a:xfrm>
            <a:custGeom>
              <a:avLst/>
              <a:gdLst>
                <a:gd name="T0" fmla="*/ 157053 w 29"/>
                <a:gd name="T1" fmla="*/ 434556 h 53"/>
                <a:gd name="T2" fmla="*/ 157053 w 29"/>
                <a:gd name="T3" fmla="*/ 401129 h 53"/>
                <a:gd name="T4" fmla="*/ 157053 w 29"/>
                <a:gd name="T5" fmla="*/ 401129 h 53"/>
                <a:gd name="T6" fmla="*/ 82660 w 29"/>
                <a:gd name="T7" fmla="*/ 442913 h 53"/>
                <a:gd name="T8" fmla="*/ 0 w 29"/>
                <a:gd name="T9" fmla="*/ 275776 h 53"/>
                <a:gd name="T10" fmla="*/ 82660 w 29"/>
                <a:gd name="T11" fmla="*/ 125353 h 53"/>
                <a:gd name="T12" fmla="*/ 157053 w 29"/>
                <a:gd name="T13" fmla="*/ 158780 h 53"/>
                <a:gd name="T14" fmla="*/ 157053 w 29"/>
                <a:gd name="T15" fmla="*/ 158780 h 53"/>
                <a:gd name="T16" fmla="*/ 157053 w 29"/>
                <a:gd name="T17" fmla="*/ 0 h 53"/>
                <a:gd name="T18" fmla="*/ 239713 w 29"/>
                <a:gd name="T19" fmla="*/ 0 h 53"/>
                <a:gd name="T20" fmla="*/ 239713 w 29"/>
                <a:gd name="T21" fmla="*/ 434556 h 53"/>
                <a:gd name="T22" fmla="*/ 157053 w 29"/>
                <a:gd name="T23" fmla="*/ 434556 h 53"/>
                <a:gd name="T24" fmla="*/ 157053 w 29"/>
                <a:gd name="T25" fmla="*/ 275776 h 53"/>
                <a:gd name="T26" fmla="*/ 123989 w 29"/>
                <a:gd name="T27" fmla="*/ 175494 h 53"/>
                <a:gd name="T28" fmla="*/ 82660 w 29"/>
                <a:gd name="T29" fmla="*/ 275776 h 53"/>
                <a:gd name="T30" fmla="*/ 123989 w 29"/>
                <a:gd name="T31" fmla="*/ 384415 h 53"/>
                <a:gd name="T32" fmla="*/ 157053 w 29"/>
                <a:gd name="T33" fmla="*/ 275776 h 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4" name="Freeform 16"/>
            <p:cNvSpPr>
              <a:spLocks noEditPoints="1"/>
            </p:cNvSpPr>
            <p:nvPr/>
          </p:nvSpPr>
          <p:spPr bwMode="gray">
            <a:xfrm>
              <a:off x="4087813" y="1236663"/>
              <a:ext cx="238125" cy="442913"/>
            </a:xfrm>
            <a:custGeom>
              <a:avLst/>
              <a:gdLst>
                <a:gd name="T0" fmla="*/ 164224 w 29"/>
                <a:gd name="T1" fmla="*/ 434556 h 53"/>
                <a:gd name="T2" fmla="*/ 164224 w 29"/>
                <a:gd name="T3" fmla="*/ 401129 h 53"/>
                <a:gd name="T4" fmla="*/ 156013 w 29"/>
                <a:gd name="T5" fmla="*/ 401129 h 53"/>
                <a:gd name="T6" fmla="*/ 90323 w 29"/>
                <a:gd name="T7" fmla="*/ 442913 h 53"/>
                <a:gd name="T8" fmla="*/ 8211 w 29"/>
                <a:gd name="T9" fmla="*/ 275776 h 53"/>
                <a:gd name="T10" fmla="*/ 90323 w 29"/>
                <a:gd name="T11" fmla="*/ 125353 h 53"/>
                <a:gd name="T12" fmla="*/ 156013 w 29"/>
                <a:gd name="T13" fmla="*/ 158780 h 53"/>
                <a:gd name="T14" fmla="*/ 156013 w 29"/>
                <a:gd name="T15" fmla="*/ 158780 h 53"/>
                <a:gd name="T16" fmla="*/ 156013 w 29"/>
                <a:gd name="T17" fmla="*/ 0 h 53"/>
                <a:gd name="T18" fmla="*/ 238125 w 29"/>
                <a:gd name="T19" fmla="*/ 0 h 53"/>
                <a:gd name="T20" fmla="*/ 238125 w 29"/>
                <a:gd name="T21" fmla="*/ 434556 h 53"/>
                <a:gd name="T22" fmla="*/ 164224 w 29"/>
                <a:gd name="T23" fmla="*/ 434556 h 53"/>
                <a:gd name="T24" fmla="*/ 156013 w 29"/>
                <a:gd name="T25" fmla="*/ 275776 h 53"/>
                <a:gd name="T26" fmla="*/ 123168 w 29"/>
                <a:gd name="T27" fmla="*/ 175494 h 53"/>
                <a:gd name="T28" fmla="*/ 90323 w 29"/>
                <a:gd name="T29" fmla="*/ 275776 h 53"/>
                <a:gd name="T30" fmla="*/ 123168 w 29"/>
                <a:gd name="T31" fmla="*/ 384415 h 53"/>
                <a:gd name="T32" fmla="*/ 156013 w 29"/>
                <a:gd name="T33" fmla="*/ 275776 h 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17"/>
            <p:cNvSpPr>
              <a:spLocks/>
            </p:cNvSpPr>
            <p:nvPr/>
          </p:nvSpPr>
          <p:spPr bwMode="gray">
            <a:xfrm>
              <a:off x="6761163" y="1227138"/>
              <a:ext cx="279400" cy="452438"/>
            </a:xfrm>
            <a:custGeom>
              <a:avLst/>
              <a:gdLst>
                <a:gd name="T0" fmla="*/ 131482 w 34"/>
                <a:gd name="T1" fmla="*/ 452438 h 54"/>
                <a:gd name="T2" fmla="*/ 8218 w 34"/>
                <a:gd name="T3" fmla="*/ 310004 h 54"/>
                <a:gd name="T4" fmla="*/ 90394 w 34"/>
                <a:gd name="T5" fmla="*/ 310004 h 54"/>
                <a:gd name="T6" fmla="*/ 147918 w 34"/>
                <a:gd name="T7" fmla="*/ 385410 h 54"/>
                <a:gd name="T8" fmla="*/ 189006 w 34"/>
                <a:gd name="T9" fmla="*/ 335139 h 54"/>
                <a:gd name="T10" fmla="*/ 8218 w 34"/>
                <a:gd name="T11" fmla="*/ 117299 h 54"/>
                <a:gd name="T12" fmla="*/ 147918 w 34"/>
                <a:gd name="T13" fmla="*/ 0 h 54"/>
                <a:gd name="T14" fmla="*/ 279400 w 34"/>
                <a:gd name="T15" fmla="*/ 125677 h 54"/>
                <a:gd name="T16" fmla="*/ 189006 w 34"/>
                <a:gd name="T17" fmla="*/ 125677 h 54"/>
                <a:gd name="T18" fmla="*/ 147918 w 34"/>
                <a:gd name="T19" fmla="*/ 67028 h 54"/>
                <a:gd name="T20" fmla="*/ 98612 w 34"/>
                <a:gd name="T21" fmla="*/ 108920 h 54"/>
                <a:gd name="T22" fmla="*/ 279400 w 34"/>
                <a:gd name="T23" fmla="*/ 326761 h 54"/>
                <a:gd name="T24" fmla="*/ 131482 w 34"/>
                <a:gd name="T25" fmla="*/ 452438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18"/>
            <p:cNvSpPr>
              <a:spLocks noEditPoints="1"/>
            </p:cNvSpPr>
            <p:nvPr/>
          </p:nvSpPr>
          <p:spPr bwMode="gray">
            <a:xfrm>
              <a:off x="7081838" y="1362075"/>
              <a:ext cx="238125" cy="317500"/>
            </a:xfrm>
            <a:custGeom>
              <a:avLst/>
              <a:gdLst>
                <a:gd name="T0" fmla="*/ 0 w 29"/>
                <a:gd name="T1" fmla="*/ 150395 h 38"/>
                <a:gd name="T2" fmla="*/ 123168 w 29"/>
                <a:gd name="T3" fmla="*/ 0 h 38"/>
                <a:gd name="T4" fmla="*/ 238125 w 29"/>
                <a:gd name="T5" fmla="*/ 150395 h 38"/>
                <a:gd name="T6" fmla="*/ 123168 w 29"/>
                <a:gd name="T7" fmla="*/ 317500 h 38"/>
                <a:gd name="T8" fmla="*/ 0 w 29"/>
                <a:gd name="T9" fmla="*/ 150395 h 38"/>
                <a:gd name="T10" fmla="*/ 156013 w 29"/>
                <a:gd name="T11" fmla="*/ 150395 h 38"/>
                <a:gd name="T12" fmla="*/ 123168 w 29"/>
                <a:gd name="T13" fmla="*/ 50132 h 38"/>
                <a:gd name="T14" fmla="*/ 82112 w 29"/>
                <a:gd name="T15" fmla="*/ 150395 h 38"/>
                <a:gd name="T16" fmla="*/ 123168 w 29"/>
                <a:gd name="T17" fmla="*/ 259013 h 38"/>
                <a:gd name="T18" fmla="*/ 156013 w 29"/>
                <a:gd name="T19" fmla="*/ 150395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 name="Freeform 19"/>
            <p:cNvSpPr>
              <a:spLocks/>
            </p:cNvSpPr>
            <p:nvPr/>
          </p:nvSpPr>
          <p:spPr bwMode="gray">
            <a:xfrm>
              <a:off x="7345363" y="1227138"/>
              <a:ext cx="163513" cy="444500"/>
            </a:xfrm>
            <a:custGeom>
              <a:avLst/>
              <a:gdLst>
                <a:gd name="T0" fmla="*/ 163513 w 20"/>
                <a:gd name="T1" fmla="*/ 58708 h 53"/>
                <a:gd name="T2" fmla="*/ 122635 w 20"/>
                <a:gd name="T3" fmla="*/ 100642 h 53"/>
                <a:gd name="T4" fmla="*/ 122635 w 20"/>
                <a:gd name="T5" fmla="*/ 134189 h 53"/>
                <a:gd name="T6" fmla="*/ 155337 w 20"/>
                <a:gd name="T7" fmla="*/ 134189 h 53"/>
                <a:gd name="T8" fmla="*/ 155337 w 20"/>
                <a:gd name="T9" fmla="*/ 192896 h 53"/>
                <a:gd name="T10" fmla="*/ 122635 w 20"/>
                <a:gd name="T11" fmla="*/ 192896 h 53"/>
                <a:gd name="T12" fmla="*/ 122635 w 20"/>
                <a:gd name="T13" fmla="*/ 444500 h 53"/>
                <a:gd name="T14" fmla="*/ 32703 w 20"/>
                <a:gd name="T15" fmla="*/ 444500 h 53"/>
                <a:gd name="T16" fmla="*/ 32703 w 20"/>
                <a:gd name="T17" fmla="*/ 192896 h 53"/>
                <a:gd name="T18" fmla="*/ 0 w 20"/>
                <a:gd name="T19" fmla="*/ 192896 h 53"/>
                <a:gd name="T20" fmla="*/ 0 w 20"/>
                <a:gd name="T21" fmla="*/ 134189 h 53"/>
                <a:gd name="T22" fmla="*/ 40878 w 20"/>
                <a:gd name="T23" fmla="*/ 134189 h 53"/>
                <a:gd name="T24" fmla="*/ 130810 w 20"/>
                <a:gd name="T25" fmla="*/ 0 h 53"/>
                <a:gd name="T26" fmla="*/ 163513 w 20"/>
                <a:gd name="T27" fmla="*/ 0 h 53"/>
                <a:gd name="T28" fmla="*/ 163513 w 20"/>
                <a:gd name="T29" fmla="*/ 58708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8" name="Freeform 20"/>
            <p:cNvSpPr>
              <a:spLocks/>
            </p:cNvSpPr>
            <p:nvPr/>
          </p:nvSpPr>
          <p:spPr bwMode="gray">
            <a:xfrm>
              <a:off x="7542213" y="1277938"/>
              <a:ext cx="157163" cy="393700"/>
            </a:xfrm>
            <a:custGeom>
              <a:avLst/>
              <a:gdLst>
                <a:gd name="T0" fmla="*/ 0 w 19"/>
                <a:gd name="T1" fmla="*/ 83766 h 47"/>
                <a:gd name="T2" fmla="*/ 33087 w 19"/>
                <a:gd name="T3" fmla="*/ 83766 h 47"/>
                <a:gd name="T4" fmla="*/ 33087 w 19"/>
                <a:gd name="T5" fmla="*/ 33506 h 47"/>
                <a:gd name="T6" fmla="*/ 115804 w 19"/>
                <a:gd name="T7" fmla="*/ 0 h 47"/>
                <a:gd name="T8" fmla="*/ 115804 w 19"/>
                <a:gd name="T9" fmla="*/ 83766 h 47"/>
                <a:gd name="T10" fmla="*/ 157163 w 19"/>
                <a:gd name="T11" fmla="*/ 83766 h 47"/>
                <a:gd name="T12" fmla="*/ 157163 w 19"/>
                <a:gd name="T13" fmla="*/ 142402 h 47"/>
                <a:gd name="T14" fmla="*/ 115804 w 19"/>
                <a:gd name="T15" fmla="*/ 142402 h 47"/>
                <a:gd name="T16" fmla="*/ 115804 w 19"/>
                <a:gd name="T17" fmla="*/ 301557 h 47"/>
                <a:gd name="T18" fmla="*/ 140620 w 19"/>
                <a:gd name="T19" fmla="*/ 343440 h 47"/>
                <a:gd name="T20" fmla="*/ 157163 w 19"/>
                <a:gd name="T21" fmla="*/ 343440 h 47"/>
                <a:gd name="T22" fmla="*/ 157163 w 19"/>
                <a:gd name="T23" fmla="*/ 393700 h 47"/>
                <a:gd name="T24" fmla="*/ 115804 w 19"/>
                <a:gd name="T25" fmla="*/ 393700 h 47"/>
                <a:gd name="T26" fmla="*/ 33087 w 19"/>
                <a:gd name="T27" fmla="*/ 326687 h 47"/>
                <a:gd name="T28" fmla="*/ 33087 w 19"/>
                <a:gd name="T29" fmla="*/ 142402 h 47"/>
                <a:gd name="T30" fmla="*/ 0 w 19"/>
                <a:gd name="T31" fmla="*/ 142402 h 47"/>
                <a:gd name="T32" fmla="*/ 0 w 19"/>
                <a:gd name="T33" fmla="*/ 83766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 name="Freeform 21"/>
            <p:cNvSpPr>
              <a:spLocks/>
            </p:cNvSpPr>
            <p:nvPr/>
          </p:nvSpPr>
          <p:spPr bwMode="gray">
            <a:xfrm>
              <a:off x="7731126" y="1362075"/>
              <a:ext cx="452438" cy="309563"/>
            </a:xfrm>
            <a:custGeom>
              <a:avLst/>
              <a:gdLst>
                <a:gd name="T0" fmla="*/ 0 w 285"/>
                <a:gd name="T1" fmla="*/ 0 h 195"/>
                <a:gd name="T2" fmla="*/ 82550 w 285"/>
                <a:gd name="T3" fmla="*/ 0 h 195"/>
                <a:gd name="T4" fmla="*/ 123825 w 285"/>
                <a:gd name="T5" fmla="*/ 234950 h 195"/>
                <a:gd name="T6" fmla="*/ 123825 w 285"/>
                <a:gd name="T7" fmla="*/ 234950 h 195"/>
                <a:gd name="T8" fmla="*/ 180975 w 285"/>
                <a:gd name="T9" fmla="*/ 0 h 195"/>
                <a:gd name="T10" fmla="*/ 271463 w 285"/>
                <a:gd name="T11" fmla="*/ 0 h 195"/>
                <a:gd name="T12" fmla="*/ 320675 w 285"/>
                <a:gd name="T13" fmla="*/ 234950 h 195"/>
                <a:gd name="T14" fmla="*/ 320675 w 285"/>
                <a:gd name="T15" fmla="*/ 234950 h 195"/>
                <a:gd name="T16" fmla="*/ 369888 w 285"/>
                <a:gd name="T17" fmla="*/ 0 h 195"/>
                <a:gd name="T18" fmla="*/ 452438 w 285"/>
                <a:gd name="T19" fmla="*/ 0 h 195"/>
                <a:gd name="T20" fmla="*/ 369888 w 285"/>
                <a:gd name="T21" fmla="*/ 309563 h 195"/>
                <a:gd name="T22" fmla="*/ 279400 w 285"/>
                <a:gd name="T23" fmla="*/ 309563 h 195"/>
                <a:gd name="T24" fmla="*/ 222250 w 285"/>
                <a:gd name="T25" fmla="*/ 100013 h 195"/>
                <a:gd name="T26" fmla="*/ 222250 w 285"/>
                <a:gd name="T27" fmla="*/ 100013 h 195"/>
                <a:gd name="T28" fmla="*/ 165100 w 285"/>
                <a:gd name="T29" fmla="*/ 309563 h 195"/>
                <a:gd name="T30" fmla="*/ 74613 w 285"/>
                <a:gd name="T31" fmla="*/ 309563 h 195"/>
                <a:gd name="T32" fmla="*/ 0 w 285"/>
                <a:gd name="T33" fmla="*/ 0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85" h="195">
                  <a:moveTo>
                    <a:pt x="0" y="0"/>
                  </a:moveTo>
                  <a:lnTo>
                    <a:pt x="52" y="0"/>
                  </a:lnTo>
                  <a:lnTo>
                    <a:pt x="78" y="148"/>
                  </a:lnTo>
                  <a:lnTo>
                    <a:pt x="114" y="0"/>
                  </a:lnTo>
                  <a:lnTo>
                    <a:pt x="171" y="0"/>
                  </a:lnTo>
                  <a:lnTo>
                    <a:pt x="202" y="148"/>
                  </a:lnTo>
                  <a:lnTo>
                    <a:pt x="233" y="0"/>
                  </a:lnTo>
                  <a:lnTo>
                    <a:pt x="285" y="0"/>
                  </a:lnTo>
                  <a:lnTo>
                    <a:pt x="233" y="195"/>
                  </a:lnTo>
                  <a:lnTo>
                    <a:pt x="176" y="195"/>
                  </a:lnTo>
                  <a:lnTo>
                    <a:pt x="140" y="63"/>
                  </a:lnTo>
                  <a:lnTo>
                    <a:pt x="104" y="195"/>
                  </a:lnTo>
                  <a:lnTo>
                    <a:pt x="47" y="195"/>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0" name="Freeform 22"/>
            <p:cNvSpPr>
              <a:spLocks noEditPoints="1"/>
            </p:cNvSpPr>
            <p:nvPr/>
          </p:nvSpPr>
          <p:spPr bwMode="gray">
            <a:xfrm>
              <a:off x="8201026" y="1362075"/>
              <a:ext cx="238125" cy="317500"/>
            </a:xfrm>
            <a:custGeom>
              <a:avLst/>
              <a:gdLst>
                <a:gd name="T0" fmla="*/ 238125 w 29"/>
                <a:gd name="T1" fmla="*/ 250658 h 38"/>
                <a:gd name="T2" fmla="*/ 238125 w 29"/>
                <a:gd name="T3" fmla="*/ 309145 h 38"/>
                <a:gd name="T4" fmla="*/ 164224 w 29"/>
                <a:gd name="T5" fmla="*/ 309145 h 38"/>
                <a:gd name="T6" fmla="*/ 156013 w 29"/>
                <a:gd name="T7" fmla="*/ 267368 h 38"/>
                <a:gd name="T8" fmla="*/ 156013 w 29"/>
                <a:gd name="T9" fmla="*/ 267368 h 38"/>
                <a:gd name="T10" fmla="*/ 82112 w 29"/>
                <a:gd name="T11" fmla="*/ 317500 h 38"/>
                <a:gd name="T12" fmla="*/ 0 w 29"/>
                <a:gd name="T13" fmla="*/ 217237 h 38"/>
                <a:gd name="T14" fmla="*/ 156013 w 29"/>
                <a:gd name="T15" fmla="*/ 108618 h 38"/>
                <a:gd name="T16" fmla="*/ 156013 w 29"/>
                <a:gd name="T17" fmla="*/ 91908 h 38"/>
                <a:gd name="T18" fmla="*/ 123168 w 29"/>
                <a:gd name="T19" fmla="*/ 41776 h 38"/>
                <a:gd name="T20" fmla="*/ 90323 w 29"/>
                <a:gd name="T21" fmla="*/ 91908 h 38"/>
                <a:gd name="T22" fmla="*/ 8211 w 29"/>
                <a:gd name="T23" fmla="*/ 91908 h 38"/>
                <a:gd name="T24" fmla="*/ 41056 w 29"/>
                <a:gd name="T25" fmla="*/ 16711 h 38"/>
                <a:gd name="T26" fmla="*/ 114957 w 29"/>
                <a:gd name="T27" fmla="*/ 0 h 38"/>
                <a:gd name="T28" fmla="*/ 238125 w 29"/>
                <a:gd name="T29" fmla="*/ 100263 h 38"/>
                <a:gd name="T30" fmla="*/ 238125 w 29"/>
                <a:gd name="T31" fmla="*/ 250658 h 38"/>
                <a:gd name="T32" fmla="*/ 82112 w 29"/>
                <a:gd name="T33" fmla="*/ 217237 h 38"/>
                <a:gd name="T34" fmla="*/ 114957 w 29"/>
                <a:gd name="T35" fmla="*/ 259013 h 38"/>
                <a:gd name="T36" fmla="*/ 156013 w 29"/>
                <a:gd name="T37" fmla="*/ 158750 h 38"/>
                <a:gd name="T38" fmla="*/ 82112 w 29"/>
                <a:gd name="T39" fmla="*/ 217237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1" name="Freeform 23"/>
            <p:cNvSpPr>
              <a:spLocks/>
            </p:cNvSpPr>
            <p:nvPr/>
          </p:nvSpPr>
          <p:spPr bwMode="gray">
            <a:xfrm>
              <a:off x="8496301" y="1362075"/>
              <a:ext cx="157163" cy="309563"/>
            </a:xfrm>
            <a:custGeom>
              <a:avLst/>
              <a:gdLst>
                <a:gd name="T0" fmla="*/ 82717 w 19"/>
                <a:gd name="T1" fmla="*/ 0 h 37"/>
                <a:gd name="T2" fmla="*/ 82717 w 19"/>
                <a:gd name="T3" fmla="*/ 41833 h 37"/>
                <a:gd name="T4" fmla="*/ 82717 w 19"/>
                <a:gd name="T5" fmla="*/ 41833 h 37"/>
                <a:gd name="T6" fmla="*/ 157163 w 19"/>
                <a:gd name="T7" fmla="*/ 0 h 37"/>
                <a:gd name="T8" fmla="*/ 157163 w 19"/>
                <a:gd name="T9" fmla="*/ 75299 h 37"/>
                <a:gd name="T10" fmla="*/ 82717 w 19"/>
                <a:gd name="T11" fmla="*/ 142232 h 37"/>
                <a:gd name="T12" fmla="*/ 82717 w 19"/>
                <a:gd name="T13" fmla="*/ 309563 h 37"/>
                <a:gd name="T14" fmla="*/ 0 w 19"/>
                <a:gd name="T15" fmla="*/ 309563 h 37"/>
                <a:gd name="T16" fmla="*/ 0 w 19"/>
                <a:gd name="T17" fmla="*/ 0 h 37"/>
                <a:gd name="T18" fmla="*/ 82717 w 19"/>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2" name="Freeform 24"/>
            <p:cNvSpPr>
              <a:spLocks noEditPoints="1"/>
            </p:cNvSpPr>
            <p:nvPr/>
          </p:nvSpPr>
          <p:spPr bwMode="gray">
            <a:xfrm>
              <a:off x="8685213" y="1362075"/>
              <a:ext cx="247650" cy="317500"/>
            </a:xfrm>
            <a:custGeom>
              <a:avLst/>
              <a:gdLst>
                <a:gd name="T0" fmla="*/ 82550 w 30"/>
                <a:gd name="T1" fmla="*/ 167105 h 38"/>
                <a:gd name="T2" fmla="*/ 123825 w 30"/>
                <a:gd name="T3" fmla="*/ 259013 h 38"/>
                <a:gd name="T4" fmla="*/ 156845 w 30"/>
                <a:gd name="T5" fmla="*/ 208882 h 38"/>
                <a:gd name="T6" fmla="*/ 247650 w 30"/>
                <a:gd name="T7" fmla="*/ 208882 h 38"/>
                <a:gd name="T8" fmla="*/ 214630 w 30"/>
                <a:gd name="T9" fmla="*/ 284079 h 38"/>
                <a:gd name="T10" fmla="*/ 123825 w 30"/>
                <a:gd name="T11" fmla="*/ 317500 h 38"/>
                <a:gd name="T12" fmla="*/ 0 w 30"/>
                <a:gd name="T13" fmla="*/ 150395 h 38"/>
                <a:gd name="T14" fmla="*/ 123825 w 30"/>
                <a:gd name="T15" fmla="*/ 0 h 38"/>
                <a:gd name="T16" fmla="*/ 247650 w 30"/>
                <a:gd name="T17" fmla="*/ 167105 h 38"/>
                <a:gd name="T18" fmla="*/ 82550 w 30"/>
                <a:gd name="T19" fmla="*/ 167105 h 38"/>
                <a:gd name="T20" fmla="*/ 165100 w 30"/>
                <a:gd name="T21" fmla="*/ 125329 h 38"/>
                <a:gd name="T22" fmla="*/ 123825 w 30"/>
                <a:gd name="T23" fmla="*/ 50132 h 38"/>
                <a:gd name="T24" fmla="*/ 82550 w 30"/>
                <a:gd name="T25" fmla="*/ 125329 h 38"/>
                <a:gd name="T26" fmla="*/ 165100 w 30"/>
                <a:gd name="T27" fmla="*/ 125329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3" name="Freeform 25"/>
            <p:cNvSpPr>
              <a:spLocks noEditPoints="1"/>
            </p:cNvSpPr>
            <p:nvPr/>
          </p:nvSpPr>
          <p:spPr bwMode="gray">
            <a:xfrm>
              <a:off x="7920038" y="1957388"/>
              <a:ext cx="206375" cy="258763"/>
            </a:xfrm>
            <a:custGeom>
              <a:avLst/>
              <a:gdLst>
                <a:gd name="T0" fmla="*/ 74295 w 25"/>
                <a:gd name="T1" fmla="*/ 141902 h 31"/>
                <a:gd name="T2" fmla="*/ 107315 w 25"/>
                <a:gd name="T3" fmla="*/ 217027 h 31"/>
                <a:gd name="T4" fmla="*/ 132080 w 25"/>
                <a:gd name="T5" fmla="*/ 166944 h 31"/>
                <a:gd name="T6" fmla="*/ 206375 w 25"/>
                <a:gd name="T7" fmla="*/ 166944 h 31"/>
                <a:gd name="T8" fmla="*/ 181610 w 25"/>
                <a:gd name="T9" fmla="*/ 233721 h 31"/>
                <a:gd name="T10" fmla="*/ 107315 w 25"/>
                <a:gd name="T11" fmla="*/ 258763 h 31"/>
                <a:gd name="T12" fmla="*/ 0 w 25"/>
                <a:gd name="T13" fmla="*/ 125208 h 31"/>
                <a:gd name="T14" fmla="*/ 107315 w 25"/>
                <a:gd name="T15" fmla="*/ 0 h 31"/>
                <a:gd name="T16" fmla="*/ 206375 w 25"/>
                <a:gd name="T17" fmla="*/ 141902 h 31"/>
                <a:gd name="T18" fmla="*/ 74295 w 25"/>
                <a:gd name="T19" fmla="*/ 141902 h 31"/>
                <a:gd name="T20" fmla="*/ 140335 w 25"/>
                <a:gd name="T21" fmla="*/ 100166 h 31"/>
                <a:gd name="T22" fmla="*/ 107315 w 25"/>
                <a:gd name="T23" fmla="*/ 41736 h 31"/>
                <a:gd name="T24" fmla="*/ 74295 w 25"/>
                <a:gd name="T25" fmla="*/ 100166 h 31"/>
                <a:gd name="T26" fmla="*/ 140335 w 25"/>
                <a:gd name="T27" fmla="*/ 100166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4" name="Freeform 26"/>
            <p:cNvSpPr>
              <a:spLocks noEditPoints="1"/>
            </p:cNvSpPr>
            <p:nvPr/>
          </p:nvSpPr>
          <p:spPr bwMode="gray">
            <a:xfrm>
              <a:off x="8553451" y="1957388"/>
              <a:ext cx="206375" cy="258763"/>
            </a:xfrm>
            <a:custGeom>
              <a:avLst/>
              <a:gdLst>
                <a:gd name="T0" fmla="*/ 74295 w 25"/>
                <a:gd name="T1" fmla="*/ 141902 h 31"/>
                <a:gd name="T2" fmla="*/ 99060 w 25"/>
                <a:gd name="T3" fmla="*/ 217027 h 31"/>
                <a:gd name="T4" fmla="*/ 132080 w 25"/>
                <a:gd name="T5" fmla="*/ 166944 h 31"/>
                <a:gd name="T6" fmla="*/ 198120 w 25"/>
                <a:gd name="T7" fmla="*/ 166944 h 31"/>
                <a:gd name="T8" fmla="*/ 173355 w 25"/>
                <a:gd name="T9" fmla="*/ 233721 h 31"/>
                <a:gd name="T10" fmla="*/ 99060 w 25"/>
                <a:gd name="T11" fmla="*/ 258763 h 31"/>
                <a:gd name="T12" fmla="*/ 0 w 25"/>
                <a:gd name="T13" fmla="*/ 125208 h 31"/>
                <a:gd name="T14" fmla="*/ 99060 w 25"/>
                <a:gd name="T15" fmla="*/ 0 h 31"/>
                <a:gd name="T16" fmla="*/ 206375 w 25"/>
                <a:gd name="T17" fmla="*/ 141902 h 31"/>
                <a:gd name="T18" fmla="*/ 74295 w 25"/>
                <a:gd name="T19" fmla="*/ 141902 h 31"/>
                <a:gd name="T20" fmla="*/ 132080 w 25"/>
                <a:gd name="T21" fmla="*/ 100166 h 31"/>
                <a:gd name="T22" fmla="*/ 99060 w 25"/>
                <a:gd name="T23" fmla="*/ 41736 h 31"/>
                <a:gd name="T24" fmla="*/ 74295 w 25"/>
                <a:gd name="T25" fmla="*/ 100166 h 31"/>
                <a:gd name="T26" fmla="*/ 132080 w 25"/>
                <a:gd name="T27" fmla="*/ 100166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5" name="Freeform 27"/>
            <p:cNvSpPr>
              <a:spLocks/>
            </p:cNvSpPr>
            <p:nvPr/>
          </p:nvSpPr>
          <p:spPr bwMode="gray">
            <a:xfrm>
              <a:off x="3263901" y="1855788"/>
              <a:ext cx="198438" cy="352425"/>
            </a:xfrm>
            <a:custGeom>
              <a:avLst/>
              <a:gdLst>
                <a:gd name="T0" fmla="*/ 0 w 125"/>
                <a:gd name="T1" fmla="*/ 352425 h 222"/>
                <a:gd name="T2" fmla="*/ 0 w 125"/>
                <a:gd name="T3" fmla="*/ 0 h 222"/>
                <a:gd name="T4" fmla="*/ 198438 w 125"/>
                <a:gd name="T5" fmla="*/ 0 h 222"/>
                <a:gd name="T6" fmla="*/ 198438 w 125"/>
                <a:gd name="T7" fmla="*/ 50800 h 222"/>
                <a:gd name="T8" fmla="*/ 74613 w 125"/>
                <a:gd name="T9" fmla="*/ 50800 h 222"/>
                <a:gd name="T10" fmla="*/ 74613 w 125"/>
                <a:gd name="T11" fmla="*/ 142875 h 222"/>
                <a:gd name="T12" fmla="*/ 180975 w 125"/>
                <a:gd name="T13" fmla="*/ 142875 h 222"/>
                <a:gd name="T14" fmla="*/ 180975 w 125"/>
                <a:gd name="T15" fmla="*/ 193675 h 222"/>
                <a:gd name="T16" fmla="*/ 74613 w 125"/>
                <a:gd name="T17" fmla="*/ 193675 h 222"/>
                <a:gd name="T18" fmla="*/ 74613 w 125"/>
                <a:gd name="T19" fmla="*/ 301625 h 222"/>
                <a:gd name="T20" fmla="*/ 198438 w 125"/>
                <a:gd name="T21" fmla="*/ 301625 h 222"/>
                <a:gd name="T22" fmla="*/ 198438 w 125"/>
                <a:gd name="T23" fmla="*/ 352425 h 222"/>
                <a:gd name="T24" fmla="*/ 0 w 125"/>
                <a:gd name="T25" fmla="*/ 352425 h 2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6" name="Freeform 28"/>
            <p:cNvSpPr>
              <a:spLocks/>
            </p:cNvSpPr>
            <p:nvPr/>
          </p:nvSpPr>
          <p:spPr bwMode="gray">
            <a:xfrm>
              <a:off x="3503613" y="1957388"/>
              <a:ext cx="188913" cy="250825"/>
            </a:xfrm>
            <a:custGeom>
              <a:avLst/>
              <a:gdLst>
                <a:gd name="T0" fmla="*/ 73922 w 23"/>
                <a:gd name="T1" fmla="*/ 33443 h 30"/>
                <a:gd name="T2" fmla="*/ 73922 w 23"/>
                <a:gd name="T3" fmla="*/ 33443 h 30"/>
                <a:gd name="T4" fmla="*/ 98563 w 23"/>
                <a:gd name="T5" fmla="*/ 8361 h 30"/>
                <a:gd name="T6" fmla="*/ 131418 w 23"/>
                <a:gd name="T7" fmla="*/ 0 h 30"/>
                <a:gd name="T8" fmla="*/ 188913 w 23"/>
                <a:gd name="T9" fmla="*/ 50165 h 30"/>
                <a:gd name="T10" fmla="*/ 188913 w 23"/>
                <a:gd name="T11" fmla="*/ 250825 h 30"/>
                <a:gd name="T12" fmla="*/ 123204 w 23"/>
                <a:gd name="T13" fmla="*/ 250825 h 30"/>
                <a:gd name="T14" fmla="*/ 123204 w 23"/>
                <a:gd name="T15" fmla="*/ 83608 h 30"/>
                <a:gd name="T16" fmla="*/ 98563 w 23"/>
                <a:gd name="T17" fmla="*/ 41804 h 30"/>
                <a:gd name="T18" fmla="*/ 73922 w 23"/>
                <a:gd name="T19" fmla="*/ 83608 h 30"/>
                <a:gd name="T20" fmla="*/ 73922 w 23"/>
                <a:gd name="T21" fmla="*/ 250825 h 30"/>
                <a:gd name="T22" fmla="*/ 0 w 23"/>
                <a:gd name="T23" fmla="*/ 250825 h 30"/>
                <a:gd name="T24" fmla="*/ 0 w 23"/>
                <a:gd name="T25" fmla="*/ 8361 h 30"/>
                <a:gd name="T26" fmla="*/ 73922 w 23"/>
                <a:gd name="T27" fmla="*/ 8361 h 30"/>
                <a:gd name="T28" fmla="*/ 73922 w 23"/>
                <a:gd name="T29" fmla="*/ 33443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7" name="Freeform 29"/>
            <p:cNvSpPr>
              <a:spLocks noEditPoints="1"/>
            </p:cNvSpPr>
            <p:nvPr/>
          </p:nvSpPr>
          <p:spPr bwMode="gray">
            <a:xfrm>
              <a:off x="3741738" y="1957388"/>
              <a:ext cx="196850" cy="350838"/>
            </a:xfrm>
            <a:custGeom>
              <a:avLst/>
              <a:gdLst>
                <a:gd name="T0" fmla="*/ 196850 w 24"/>
                <a:gd name="T1" fmla="*/ 8353 h 42"/>
                <a:gd name="T2" fmla="*/ 196850 w 24"/>
                <a:gd name="T3" fmla="*/ 267305 h 42"/>
                <a:gd name="T4" fmla="*/ 106627 w 24"/>
                <a:gd name="T5" fmla="*/ 350838 h 42"/>
                <a:gd name="T6" fmla="*/ 8202 w 24"/>
                <a:gd name="T7" fmla="*/ 275658 h 42"/>
                <a:gd name="T8" fmla="*/ 73819 w 24"/>
                <a:gd name="T9" fmla="*/ 275658 h 42"/>
                <a:gd name="T10" fmla="*/ 82021 w 24"/>
                <a:gd name="T11" fmla="*/ 300718 h 42"/>
                <a:gd name="T12" fmla="*/ 98425 w 24"/>
                <a:gd name="T13" fmla="*/ 309072 h 42"/>
                <a:gd name="T14" fmla="*/ 131233 w 24"/>
                <a:gd name="T15" fmla="*/ 267305 h 42"/>
                <a:gd name="T16" fmla="*/ 131233 w 24"/>
                <a:gd name="T17" fmla="*/ 225539 h 42"/>
                <a:gd name="T18" fmla="*/ 123031 w 24"/>
                <a:gd name="T19" fmla="*/ 225539 h 42"/>
                <a:gd name="T20" fmla="*/ 73819 w 24"/>
                <a:gd name="T21" fmla="*/ 250599 h 42"/>
                <a:gd name="T22" fmla="*/ 0 w 24"/>
                <a:gd name="T23" fmla="*/ 125299 h 42"/>
                <a:gd name="T24" fmla="*/ 73819 w 24"/>
                <a:gd name="T25" fmla="*/ 0 h 42"/>
                <a:gd name="T26" fmla="*/ 131233 w 24"/>
                <a:gd name="T27" fmla="*/ 33413 h 42"/>
                <a:gd name="T28" fmla="*/ 131233 w 24"/>
                <a:gd name="T29" fmla="*/ 33413 h 42"/>
                <a:gd name="T30" fmla="*/ 131233 w 24"/>
                <a:gd name="T31" fmla="*/ 8353 h 42"/>
                <a:gd name="T32" fmla="*/ 196850 w 24"/>
                <a:gd name="T33" fmla="*/ 8353 h 42"/>
                <a:gd name="T34" fmla="*/ 98425 w 24"/>
                <a:gd name="T35" fmla="*/ 208832 h 42"/>
                <a:gd name="T36" fmla="*/ 131233 w 24"/>
                <a:gd name="T37" fmla="*/ 125299 h 42"/>
                <a:gd name="T38" fmla="*/ 98425 w 24"/>
                <a:gd name="T39" fmla="*/ 41766 h 42"/>
                <a:gd name="T40" fmla="*/ 73819 w 24"/>
                <a:gd name="T41" fmla="*/ 133653 h 42"/>
                <a:gd name="T42" fmla="*/ 98425 w 24"/>
                <a:gd name="T43" fmla="*/ 208832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8" name="Rectangle 30"/>
            <p:cNvSpPr>
              <a:spLocks noChangeArrowheads="1"/>
            </p:cNvSpPr>
            <p:nvPr/>
          </p:nvSpPr>
          <p:spPr bwMode="gray">
            <a:xfrm>
              <a:off x="3997326" y="1965325"/>
              <a:ext cx="73025" cy="2428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dirty="0"/>
            </a:p>
          </p:txBody>
        </p:sp>
        <p:sp>
          <p:nvSpPr>
            <p:cNvPr id="29" name="Freeform 31"/>
            <p:cNvSpPr>
              <a:spLocks/>
            </p:cNvSpPr>
            <p:nvPr/>
          </p:nvSpPr>
          <p:spPr bwMode="gray">
            <a:xfrm>
              <a:off x="4127501" y="1957388"/>
              <a:ext cx="190500" cy="250825"/>
            </a:xfrm>
            <a:custGeom>
              <a:avLst/>
              <a:gdLst>
                <a:gd name="T0" fmla="*/ 74543 w 23"/>
                <a:gd name="T1" fmla="*/ 33443 h 30"/>
                <a:gd name="T2" fmla="*/ 74543 w 23"/>
                <a:gd name="T3" fmla="*/ 33443 h 30"/>
                <a:gd name="T4" fmla="*/ 99391 w 23"/>
                <a:gd name="T5" fmla="*/ 8361 h 30"/>
                <a:gd name="T6" fmla="*/ 132522 w 23"/>
                <a:gd name="T7" fmla="*/ 0 h 30"/>
                <a:gd name="T8" fmla="*/ 190500 w 23"/>
                <a:gd name="T9" fmla="*/ 50165 h 30"/>
                <a:gd name="T10" fmla="*/ 190500 w 23"/>
                <a:gd name="T11" fmla="*/ 250825 h 30"/>
                <a:gd name="T12" fmla="*/ 124239 w 23"/>
                <a:gd name="T13" fmla="*/ 250825 h 30"/>
                <a:gd name="T14" fmla="*/ 124239 w 23"/>
                <a:gd name="T15" fmla="*/ 83608 h 30"/>
                <a:gd name="T16" fmla="*/ 99391 w 23"/>
                <a:gd name="T17" fmla="*/ 41804 h 30"/>
                <a:gd name="T18" fmla="*/ 74543 w 23"/>
                <a:gd name="T19" fmla="*/ 83608 h 30"/>
                <a:gd name="T20" fmla="*/ 74543 w 23"/>
                <a:gd name="T21" fmla="*/ 250825 h 30"/>
                <a:gd name="T22" fmla="*/ 0 w 23"/>
                <a:gd name="T23" fmla="*/ 250825 h 30"/>
                <a:gd name="T24" fmla="*/ 0 w 23"/>
                <a:gd name="T25" fmla="*/ 8361 h 30"/>
                <a:gd name="T26" fmla="*/ 74543 w 23"/>
                <a:gd name="T27" fmla="*/ 8361 h 30"/>
                <a:gd name="T28" fmla="*/ 74543 w 23"/>
                <a:gd name="T29" fmla="*/ 33443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0" name="Freeform 32"/>
            <p:cNvSpPr>
              <a:spLocks noEditPoints="1"/>
            </p:cNvSpPr>
            <p:nvPr/>
          </p:nvSpPr>
          <p:spPr bwMode="gray">
            <a:xfrm>
              <a:off x="4359276" y="1957388"/>
              <a:ext cx="204788" cy="258763"/>
            </a:xfrm>
            <a:custGeom>
              <a:avLst/>
              <a:gdLst>
                <a:gd name="T0" fmla="*/ 73724 w 25"/>
                <a:gd name="T1" fmla="*/ 141902 h 31"/>
                <a:gd name="T2" fmla="*/ 106490 w 25"/>
                <a:gd name="T3" fmla="*/ 217027 h 31"/>
                <a:gd name="T4" fmla="*/ 131064 w 25"/>
                <a:gd name="T5" fmla="*/ 166944 h 31"/>
                <a:gd name="T6" fmla="*/ 204788 w 25"/>
                <a:gd name="T7" fmla="*/ 166944 h 31"/>
                <a:gd name="T8" fmla="*/ 172022 w 25"/>
                <a:gd name="T9" fmla="*/ 233721 h 31"/>
                <a:gd name="T10" fmla="*/ 106490 w 25"/>
                <a:gd name="T11" fmla="*/ 258763 h 31"/>
                <a:gd name="T12" fmla="*/ 0 w 25"/>
                <a:gd name="T13" fmla="*/ 125208 h 31"/>
                <a:gd name="T14" fmla="*/ 106490 w 25"/>
                <a:gd name="T15" fmla="*/ 0 h 31"/>
                <a:gd name="T16" fmla="*/ 204788 w 25"/>
                <a:gd name="T17" fmla="*/ 141902 h 31"/>
                <a:gd name="T18" fmla="*/ 73724 w 25"/>
                <a:gd name="T19" fmla="*/ 141902 h 31"/>
                <a:gd name="T20" fmla="*/ 131064 w 25"/>
                <a:gd name="T21" fmla="*/ 100166 h 31"/>
                <a:gd name="T22" fmla="*/ 106490 w 25"/>
                <a:gd name="T23" fmla="*/ 41736 h 31"/>
                <a:gd name="T24" fmla="*/ 73724 w 25"/>
                <a:gd name="T25" fmla="*/ 100166 h 31"/>
                <a:gd name="T26" fmla="*/ 131064 w 25"/>
                <a:gd name="T27" fmla="*/ 100166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1" name="Freeform 33"/>
            <p:cNvSpPr>
              <a:spLocks noEditPoints="1"/>
            </p:cNvSpPr>
            <p:nvPr/>
          </p:nvSpPr>
          <p:spPr bwMode="gray">
            <a:xfrm>
              <a:off x="4597401" y="1957388"/>
              <a:ext cx="204788" cy="258763"/>
            </a:xfrm>
            <a:custGeom>
              <a:avLst/>
              <a:gdLst>
                <a:gd name="T0" fmla="*/ 73724 w 25"/>
                <a:gd name="T1" fmla="*/ 141902 h 31"/>
                <a:gd name="T2" fmla="*/ 106490 w 25"/>
                <a:gd name="T3" fmla="*/ 217027 h 31"/>
                <a:gd name="T4" fmla="*/ 131064 w 25"/>
                <a:gd name="T5" fmla="*/ 166944 h 31"/>
                <a:gd name="T6" fmla="*/ 204788 w 25"/>
                <a:gd name="T7" fmla="*/ 166944 h 31"/>
                <a:gd name="T8" fmla="*/ 172022 w 25"/>
                <a:gd name="T9" fmla="*/ 233721 h 31"/>
                <a:gd name="T10" fmla="*/ 106490 w 25"/>
                <a:gd name="T11" fmla="*/ 258763 h 31"/>
                <a:gd name="T12" fmla="*/ 0 w 25"/>
                <a:gd name="T13" fmla="*/ 125208 h 31"/>
                <a:gd name="T14" fmla="*/ 106490 w 25"/>
                <a:gd name="T15" fmla="*/ 0 h 31"/>
                <a:gd name="T16" fmla="*/ 204788 w 25"/>
                <a:gd name="T17" fmla="*/ 141902 h 31"/>
                <a:gd name="T18" fmla="*/ 73724 w 25"/>
                <a:gd name="T19" fmla="*/ 141902 h 31"/>
                <a:gd name="T20" fmla="*/ 131064 w 25"/>
                <a:gd name="T21" fmla="*/ 100166 h 31"/>
                <a:gd name="T22" fmla="*/ 106490 w 25"/>
                <a:gd name="T23" fmla="*/ 41736 h 31"/>
                <a:gd name="T24" fmla="*/ 73724 w 25"/>
                <a:gd name="T25" fmla="*/ 100166 h 31"/>
                <a:gd name="T26" fmla="*/ 131064 w 25"/>
                <a:gd name="T27" fmla="*/ 100166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2" name="Freeform 34"/>
            <p:cNvSpPr>
              <a:spLocks/>
            </p:cNvSpPr>
            <p:nvPr/>
          </p:nvSpPr>
          <p:spPr bwMode="gray">
            <a:xfrm>
              <a:off x="4843463" y="1957388"/>
              <a:ext cx="131763" cy="250825"/>
            </a:xfrm>
            <a:custGeom>
              <a:avLst/>
              <a:gdLst>
                <a:gd name="T0" fmla="*/ 65882 w 16"/>
                <a:gd name="T1" fmla="*/ 8361 h 30"/>
                <a:gd name="T2" fmla="*/ 65882 w 16"/>
                <a:gd name="T3" fmla="*/ 33443 h 30"/>
                <a:gd name="T4" fmla="*/ 65882 w 16"/>
                <a:gd name="T5" fmla="*/ 33443 h 30"/>
                <a:gd name="T6" fmla="*/ 131763 w 16"/>
                <a:gd name="T7" fmla="*/ 0 h 30"/>
                <a:gd name="T8" fmla="*/ 131763 w 16"/>
                <a:gd name="T9" fmla="*/ 58526 h 30"/>
                <a:gd name="T10" fmla="*/ 65882 w 16"/>
                <a:gd name="T11" fmla="*/ 117052 h 30"/>
                <a:gd name="T12" fmla="*/ 65882 w 16"/>
                <a:gd name="T13" fmla="*/ 250825 h 30"/>
                <a:gd name="T14" fmla="*/ 0 w 16"/>
                <a:gd name="T15" fmla="*/ 250825 h 30"/>
                <a:gd name="T16" fmla="*/ 0 w 16"/>
                <a:gd name="T17" fmla="*/ 8361 h 30"/>
                <a:gd name="T18" fmla="*/ 65882 w 16"/>
                <a:gd name="T19" fmla="*/ 836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3" name="Freeform 35"/>
            <p:cNvSpPr>
              <a:spLocks noEditPoints="1"/>
            </p:cNvSpPr>
            <p:nvPr/>
          </p:nvSpPr>
          <p:spPr bwMode="gray">
            <a:xfrm>
              <a:off x="4992688" y="1957388"/>
              <a:ext cx="204788" cy="258763"/>
            </a:xfrm>
            <a:custGeom>
              <a:avLst/>
              <a:gdLst>
                <a:gd name="T0" fmla="*/ 73724 w 25"/>
                <a:gd name="T1" fmla="*/ 141902 h 31"/>
                <a:gd name="T2" fmla="*/ 106490 w 25"/>
                <a:gd name="T3" fmla="*/ 217027 h 31"/>
                <a:gd name="T4" fmla="*/ 131064 w 25"/>
                <a:gd name="T5" fmla="*/ 166944 h 31"/>
                <a:gd name="T6" fmla="*/ 204788 w 25"/>
                <a:gd name="T7" fmla="*/ 166944 h 31"/>
                <a:gd name="T8" fmla="*/ 172022 w 25"/>
                <a:gd name="T9" fmla="*/ 233721 h 31"/>
                <a:gd name="T10" fmla="*/ 106490 w 25"/>
                <a:gd name="T11" fmla="*/ 258763 h 31"/>
                <a:gd name="T12" fmla="*/ 0 w 25"/>
                <a:gd name="T13" fmla="*/ 125208 h 31"/>
                <a:gd name="T14" fmla="*/ 106490 w 25"/>
                <a:gd name="T15" fmla="*/ 0 h 31"/>
                <a:gd name="T16" fmla="*/ 204788 w 25"/>
                <a:gd name="T17" fmla="*/ 141902 h 31"/>
                <a:gd name="T18" fmla="*/ 73724 w 25"/>
                <a:gd name="T19" fmla="*/ 141902 h 31"/>
                <a:gd name="T20" fmla="*/ 131064 w 25"/>
                <a:gd name="T21" fmla="*/ 100166 h 31"/>
                <a:gd name="T22" fmla="*/ 106490 w 25"/>
                <a:gd name="T23" fmla="*/ 41736 h 31"/>
                <a:gd name="T24" fmla="*/ 73724 w 25"/>
                <a:gd name="T25" fmla="*/ 100166 h 31"/>
                <a:gd name="T26" fmla="*/ 131064 w 25"/>
                <a:gd name="T27" fmla="*/ 100166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4" name="Freeform 36"/>
            <p:cNvSpPr>
              <a:spLocks noEditPoints="1"/>
            </p:cNvSpPr>
            <p:nvPr/>
          </p:nvSpPr>
          <p:spPr bwMode="gray">
            <a:xfrm>
              <a:off x="5230813" y="1855788"/>
              <a:ext cx="196850" cy="360363"/>
            </a:xfrm>
            <a:custGeom>
              <a:avLst/>
              <a:gdLst>
                <a:gd name="T0" fmla="*/ 131233 w 24"/>
                <a:gd name="T1" fmla="*/ 351982 h 43"/>
                <a:gd name="T2" fmla="*/ 131233 w 24"/>
                <a:gd name="T3" fmla="*/ 326841 h 43"/>
                <a:gd name="T4" fmla="*/ 131233 w 24"/>
                <a:gd name="T5" fmla="*/ 326841 h 43"/>
                <a:gd name="T6" fmla="*/ 73819 w 24"/>
                <a:gd name="T7" fmla="*/ 360363 h 43"/>
                <a:gd name="T8" fmla="*/ 0 w 24"/>
                <a:gd name="T9" fmla="*/ 226274 h 43"/>
                <a:gd name="T10" fmla="*/ 73819 w 24"/>
                <a:gd name="T11" fmla="*/ 100566 h 43"/>
                <a:gd name="T12" fmla="*/ 123031 w 24"/>
                <a:gd name="T13" fmla="*/ 125708 h 43"/>
                <a:gd name="T14" fmla="*/ 123031 w 24"/>
                <a:gd name="T15" fmla="*/ 125708 h 43"/>
                <a:gd name="T16" fmla="*/ 123031 w 24"/>
                <a:gd name="T17" fmla="*/ 0 h 43"/>
                <a:gd name="T18" fmla="*/ 196850 w 24"/>
                <a:gd name="T19" fmla="*/ 0 h 43"/>
                <a:gd name="T20" fmla="*/ 196850 w 24"/>
                <a:gd name="T21" fmla="*/ 351982 h 43"/>
                <a:gd name="T22" fmla="*/ 131233 w 24"/>
                <a:gd name="T23" fmla="*/ 351982 h 43"/>
                <a:gd name="T24" fmla="*/ 123031 w 24"/>
                <a:gd name="T25" fmla="*/ 226274 h 43"/>
                <a:gd name="T26" fmla="*/ 98425 w 24"/>
                <a:gd name="T27" fmla="*/ 142469 h 43"/>
                <a:gd name="T28" fmla="*/ 73819 w 24"/>
                <a:gd name="T29" fmla="*/ 226274 h 43"/>
                <a:gd name="T30" fmla="*/ 98425 w 24"/>
                <a:gd name="T31" fmla="*/ 318460 h 43"/>
                <a:gd name="T32" fmla="*/ 123031 w 24"/>
                <a:gd name="T33" fmla="*/ 226274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5" name="Freeform 37"/>
            <p:cNvSpPr>
              <a:spLocks/>
            </p:cNvSpPr>
            <p:nvPr/>
          </p:nvSpPr>
          <p:spPr bwMode="gray">
            <a:xfrm>
              <a:off x="5584826" y="1889125"/>
              <a:ext cx="131763" cy="327025"/>
            </a:xfrm>
            <a:custGeom>
              <a:avLst/>
              <a:gdLst>
                <a:gd name="T0" fmla="*/ 0 w 16"/>
                <a:gd name="T1" fmla="*/ 75467 h 39"/>
                <a:gd name="T2" fmla="*/ 32941 w 16"/>
                <a:gd name="T3" fmla="*/ 75467 h 39"/>
                <a:gd name="T4" fmla="*/ 32941 w 16"/>
                <a:gd name="T5" fmla="*/ 33541 h 39"/>
                <a:gd name="T6" fmla="*/ 98822 w 16"/>
                <a:gd name="T7" fmla="*/ 0 h 39"/>
                <a:gd name="T8" fmla="*/ 98822 w 16"/>
                <a:gd name="T9" fmla="*/ 75467 h 39"/>
                <a:gd name="T10" fmla="*/ 131763 w 16"/>
                <a:gd name="T11" fmla="*/ 75467 h 39"/>
                <a:gd name="T12" fmla="*/ 131763 w 16"/>
                <a:gd name="T13" fmla="*/ 117394 h 39"/>
                <a:gd name="T14" fmla="*/ 98822 w 16"/>
                <a:gd name="T15" fmla="*/ 117394 h 39"/>
                <a:gd name="T16" fmla="*/ 98822 w 16"/>
                <a:gd name="T17" fmla="*/ 251558 h 39"/>
                <a:gd name="T18" fmla="*/ 123528 w 16"/>
                <a:gd name="T19" fmla="*/ 276713 h 39"/>
                <a:gd name="T20" fmla="*/ 131763 w 16"/>
                <a:gd name="T21" fmla="*/ 276713 h 39"/>
                <a:gd name="T22" fmla="*/ 131763 w 16"/>
                <a:gd name="T23" fmla="*/ 318640 h 39"/>
                <a:gd name="T24" fmla="*/ 98822 w 16"/>
                <a:gd name="T25" fmla="*/ 327025 h 39"/>
                <a:gd name="T26" fmla="*/ 32941 w 16"/>
                <a:gd name="T27" fmla="*/ 268328 h 39"/>
                <a:gd name="T28" fmla="*/ 32941 w 16"/>
                <a:gd name="T29" fmla="*/ 117394 h 39"/>
                <a:gd name="T30" fmla="*/ 0 w 16"/>
                <a:gd name="T31" fmla="*/ 117394 h 39"/>
                <a:gd name="T32" fmla="*/ 0 w 16"/>
                <a:gd name="T33" fmla="*/ 7546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6" name="Freeform 38"/>
            <p:cNvSpPr>
              <a:spLocks noEditPoints="1"/>
            </p:cNvSpPr>
            <p:nvPr/>
          </p:nvSpPr>
          <p:spPr bwMode="gray">
            <a:xfrm>
              <a:off x="5740401" y="1957388"/>
              <a:ext cx="206375" cy="258763"/>
            </a:xfrm>
            <a:custGeom>
              <a:avLst/>
              <a:gdLst>
                <a:gd name="T0" fmla="*/ 0 w 25"/>
                <a:gd name="T1" fmla="*/ 125208 h 31"/>
                <a:gd name="T2" fmla="*/ 107315 w 25"/>
                <a:gd name="T3" fmla="*/ 0 h 31"/>
                <a:gd name="T4" fmla="*/ 206375 w 25"/>
                <a:gd name="T5" fmla="*/ 125208 h 31"/>
                <a:gd name="T6" fmla="*/ 107315 w 25"/>
                <a:gd name="T7" fmla="*/ 258763 h 31"/>
                <a:gd name="T8" fmla="*/ 0 w 25"/>
                <a:gd name="T9" fmla="*/ 125208 h 31"/>
                <a:gd name="T10" fmla="*/ 132080 w 25"/>
                <a:gd name="T11" fmla="*/ 125208 h 31"/>
                <a:gd name="T12" fmla="*/ 107315 w 25"/>
                <a:gd name="T13" fmla="*/ 41736 h 31"/>
                <a:gd name="T14" fmla="*/ 74295 w 25"/>
                <a:gd name="T15" fmla="*/ 125208 h 31"/>
                <a:gd name="T16" fmla="*/ 107315 w 25"/>
                <a:gd name="T17" fmla="*/ 217027 h 31"/>
                <a:gd name="T18" fmla="*/ 132080 w 25"/>
                <a:gd name="T19" fmla="*/ 125208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7" name="Freeform 39"/>
            <p:cNvSpPr>
              <a:spLocks/>
            </p:cNvSpPr>
            <p:nvPr/>
          </p:nvSpPr>
          <p:spPr bwMode="gray">
            <a:xfrm>
              <a:off x="6069013" y="1855788"/>
              <a:ext cx="436563" cy="352425"/>
            </a:xfrm>
            <a:custGeom>
              <a:avLst/>
              <a:gdLst>
                <a:gd name="T0" fmla="*/ 0 w 275"/>
                <a:gd name="T1" fmla="*/ 0 h 222"/>
                <a:gd name="T2" fmla="*/ 82550 w 275"/>
                <a:gd name="T3" fmla="*/ 0 h 222"/>
                <a:gd name="T4" fmla="*/ 123825 w 275"/>
                <a:gd name="T5" fmla="*/ 252413 h 222"/>
                <a:gd name="T6" fmla="*/ 123825 w 275"/>
                <a:gd name="T7" fmla="*/ 252413 h 222"/>
                <a:gd name="T8" fmla="*/ 180975 w 275"/>
                <a:gd name="T9" fmla="*/ 0 h 222"/>
                <a:gd name="T10" fmla="*/ 271463 w 275"/>
                <a:gd name="T11" fmla="*/ 0 h 222"/>
                <a:gd name="T12" fmla="*/ 322263 w 275"/>
                <a:gd name="T13" fmla="*/ 252413 h 222"/>
                <a:gd name="T14" fmla="*/ 322263 w 275"/>
                <a:gd name="T15" fmla="*/ 252413 h 222"/>
                <a:gd name="T16" fmla="*/ 371475 w 275"/>
                <a:gd name="T17" fmla="*/ 0 h 222"/>
                <a:gd name="T18" fmla="*/ 436563 w 275"/>
                <a:gd name="T19" fmla="*/ 0 h 222"/>
                <a:gd name="T20" fmla="*/ 361950 w 275"/>
                <a:gd name="T21" fmla="*/ 352425 h 222"/>
                <a:gd name="T22" fmla="*/ 280988 w 275"/>
                <a:gd name="T23" fmla="*/ 352425 h 222"/>
                <a:gd name="T24" fmla="*/ 222250 w 275"/>
                <a:gd name="T25" fmla="*/ 92075 h 222"/>
                <a:gd name="T26" fmla="*/ 222250 w 275"/>
                <a:gd name="T27" fmla="*/ 92075 h 222"/>
                <a:gd name="T28" fmla="*/ 165100 w 275"/>
                <a:gd name="T29" fmla="*/ 352425 h 222"/>
                <a:gd name="T30" fmla="*/ 82550 w 275"/>
                <a:gd name="T31" fmla="*/ 352425 h 222"/>
                <a:gd name="T32" fmla="*/ 0 w 275"/>
                <a:gd name="T33" fmla="*/ 0 h 2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5" h="222">
                  <a:moveTo>
                    <a:pt x="0" y="0"/>
                  </a:moveTo>
                  <a:lnTo>
                    <a:pt x="52" y="0"/>
                  </a:lnTo>
                  <a:lnTo>
                    <a:pt x="78" y="159"/>
                  </a:lnTo>
                  <a:lnTo>
                    <a:pt x="114" y="0"/>
                  </a:lnTo>
                  <a:lnTo>
                    <a:pt x="171" y="0"/>
                  </a:lnTo>
                  <a:lnTo>
                    <a:pt x="203" y="159"/>
                  </a:lnTo>
                  <a:lnTo>
                    <a:pt x="234" y="0"/>
                  </a:lnTo>
                  <a:lnTo>
                    <a:pt x="275" y="0"/>
                  </a:lnTo>
                  <a:lnTo>
                    <a:pt x="228" y="222"/>
                  </a:lnTo>
                  <a:lnTo>
                    <a:pt x="177" y="222"/>
                  </a:lnTo>
                  <a:lnTo>
                    <a:pt x="140" y="58"/>
                  </a:lnTo>
                  <a:lnTo>
                    <a:pt x="104" y="222"/>
                  </a:lnTo>
                  <a:lnTo>
                    <a:pt x="52" y="2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8" name="Freeform 40"/>
            <p:cNvSpPr>
              <a:spLocks noEditPoints="1"/>
            </p:cNvSpPr>
            <p:nvPr/>
          </p:nvSpPr>
          <p:spPr bwMode="gray">
            <a:xfrm>
              <a:off x="6513513" y="1957388"/>
              <a:ext cx="198438" cy="258763"/>
            </a:xfrm>
            <a:custGeom>
              <a:avLst/>
              <a:gdLst>
                <a:gd name="T0" fmla="*/ 0 w 24"/>
                <a:gd name="T1" fmla="*/ 125208 h 31"/>
                <a:gd name="T2" fmla="*/ 99219 w 24"/>
                <a:gd name="T3" fmla="*/ 0 h 31"/>
                <a:gd name="T4" fmla="*/ 198438 w 24"/>
                <a:gd name="T5" fmla="*/ 125208 h 31"/>
                <a:gd name="T6" fmla="*/ 99219 w 24"/>
                <a:gd name="T7" fmla="*/ 258763 h 31"/>
                <a:gd name="T8" fmla="*/ 0 w 24"/>
                <a:gd name="T9" fmla="*/ 125208 h 31"/>
                <a:gd name="T10" fmla="*/ 132292 w 24"/>
                <a:gd name="T11" fmla="*/ 125208 h 31"/>
                <a:gd name="T12" fmla="*/ 99219 w 24"/>
                <a:gd name="T13" fmla="*/ 41736 h 31"/>
                <a:gd name="T14" fmla="*/ 66146 w 24"/>
                <a:gd name="T15" fmla="*/ 125208 h 31"/>
                <a:gd name="T16" fmla="*/ 99219 w 24"/>
                <a:gd name="T17" fmla="*/ 217027 h 31"/>
                <a:gd name="T18" fmla="*/ 132292 w 24"/>
                <a:gd name="T19" fmla="*/ 125208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39" name="Freeform 41"/>
            <p:cNvSpPr>
              <a:spLocks/>
            </p:cNvSpPr>
            <p:nvPr/>
          </p:nvSpPr>
          <p:spPr bwMode="gray">
            <a:xfrm>
              <a:off x="6761163" y="1957388"/>
              <a:ext cx="131763" cy="250825"/>
            </a:xfrm>
            <a:custGeom>
              <a:avLst/>
              <a:gdLst>
                <a:gd name="T0" fmla="*/ 65882 w 16"/>
                <a:gd name="T1" fmla="*/ 8361 h 30"/>
                <a:gd name="T2" fmla="*/ 65882 w 16"/>
                <a:gd name="T3" fmla="*/ 33443 h 30"/>
                <a:gd name="T4" fmla="*/ 65882 w 16"/>
                <a:gd name="T5" fmla="*/ 33443 h 30"/>
                <a:gd name="T6" fmla="*/ 131763 w 16"/>
                <a:gd name="T7" fmla="*/ 0 h 30"/>
                <a:gd name="T8" fmla="*/ 131763 w 16"/>
                <a:gd name="T9" fmla="*/ 58526 h 30"/>
                <a:gd name="T10" fmla="*/ 65882 w 16"/>
                <a:gd name="T11" fmla="*/ 117052 h 30"/>
                <a:gd name="T12" fmla="*/ 65882 w 16"/>
                <a:gd name="T13" fmla="*/ 250825 h 30"/>
                <a:gd name="T14" fmla="*/ 0 w 16"/>
                <a:gd name="T15" fmla="*/ 250825 h 30"/>
                <a:gd name="T16" fmla="*/ 0 w 16"/>
                <a:gd name="T17" fmla="*/ 8361 h 30"/>
                <a:gd name="T18" fmla="*/ 65882 w 16"/>
                <a:gd name="T19" fmla="*/ 836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0" name="Freeform 42"/>
            <p:cNvSpPr>
              <a:spLocks/>
            </p:cNvSpPr>
            <p:nvPr/>
          </p:nvSpPr>
          <p:spPr bwMode="gray">
            <a:xfrm>
              <a:off x="6924676" y="1855788"/>
              <a:ext cx="206375" cy="352425"/>
            </a:xfrm>
            <a:custGeom>
              <a:avLst/>
              <a:gdLst>
                <a:gd name="T0" fmla="*/ 0 w 130"/>
                <a:gd name="T1" fmla="*/ 352425 h 222"/>
                <a:gd name="T2" fmla="*/ 0 w 130"/>
                <a:gd name="T3" fmla="*/ 0 h 222"/>
                <a:gd name="T4" fmla="*/ 66675 w 130"/>
                <a:gd name="T5" fmla="*/ 0 h 222"/>
                <a:gd name="T6" fmla="*/ 66675 w 130"/>
                <a:gd name="T7" fmla="*/ 209550 h 222"/>
                <a:gd name="T8" fmla="*/ 66675 w 130"/>
                <a:gd name="T9" fmla="*/ 209550 h 222"/>
                <a:gd name="T10" fmla="*/ 131763 w 130"/>
                <a:gd name="T11" fmla="*/ 109538 h 222"/>
                <a:gd name="T12" fmla="*/ 198438 w 130"/>
                <a:gd name="T13" fmla="*/ 109538 h 222"/>
                <a:gd name="T14" fmla="*/ 131763 w 130"/>
                <a:gd name="T15" fmla="*/ 217488 h 222"/>
                <a:gd name="T16" fmla="*/ 206375 w 130"/>
                <a:gd name="T17" fmla="*/ 352425 h 222"/>
                <a:gd name="T18" fmla="*/ 131763 w 130"/>
                <a:gd name="T19" fmla="*/ 352425 h 222"/>
                <a:gd name="T20" fmla="*/ 66675 w 130"/>
                <a:gd name="T21" fmla="*/ 217488 h 222"/>
                <a:gd name="T22" fmla="*/ 66675 w 130"/>
                <a:gd name="T23" fmla="*/ 217488 h 222"/>
                <a:gd name="T24" fmla="*/ 66675 w 130"/>
                <a:gd name="T25" fmla="*/ 352425 h 222"/>
                <a:gd name="T26" fmla="*/ 0 w 130"/>
                <a:gd name="T27" fmla="*/ 352425 h 2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22">
                  <a:moveTo>
                    <a:pt x="0" y="222"/>
                  </a:moveTo>
                  <a:lnTo>
                    <a:pt x="0" y="0"/>
                  </a:lnTo>
                  <a:lnTo>
                    <a:pt x="42" y="0"/>
                  </a:lnTo>
                  <a:lnTo>
                    <a:pt x="42" y="132"/>
                  </a:lnTo>
                  <a:lnTo>
                    <a:pt x="83" y="69"/>
                  </a:lnTo>
                  <a:lnTo>
                    <a:pt x="125" y="69"/>
                  </a:lnTo>
                  <a:lnTo>
                    <a:pt x="83" y="137"/>
                  </a:lnTo>
                  <a:lnTo>
                    <a:pt x="130" y="222"/>
                  </a:lnTo>
                  <a:lnTo>
                    <a:pt x="83" y="222"/>
                  </a:lnTo>
                  <a:lnTo>
                    <a:pt x="42" y="137"/>
                  </a:lnTo>
                  <a:lnTo>
                    <a:pt x="42" y="222"/>
                  </a:lnTo>
                  <a:lnTo>
                    <a:pt x="0" y="2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1" name="Freeform 43"/>
            <p:cNvSpPr>
              <a:spLocks/>
            </p:cNvSpPr>
            <p:nvPr/>
          </p:nvSpPr>
          <p:spPr bwMode="gray">
            <a:xfrm>
              <a:off x="7229476" y="1855788"/>
              <a:ext cx="238125" cy="352425"/>
            </a:xfrm>
            <a:custGeom>
              <a:avLst/>
              <a:gdLst>
                <a:gd name="T0" fmla="*/ 238125 w 150"/>
                <a:gd name="T1" fmla="*/ 0 h 222"/>
                <a:gd name="T2" fmla="*/ 238125 w 150"/>
                <a:gd name="T3" fmla="*/ 58738 h 222"/>
                <a:gd name="T4" fmla="*/ 157163 w 150"/>
                <a:gd name="T5" fmla="*/ 58738 h 222"/>
                <a:gd name="T6" fmla="*/ 157163 w 150"/>
                <a:gd name="T7" fmla="*/ 352425 h 222"/>
                <a:gd name="T8" fmla="*/ 82550 w 150"/>
                <a:gd name="T9" fmla="*/ 352425 h 222"/>
                <a:gd name="T10" fmla="*/ 82550 w 150"/>
                <a:gd name="T11" fmla="*/ 58738 h 222"/>
                <a:gd name="T12" fmla="*/ 0 w 150"/>
                <a:gd name="T13" fmla="*/ 58738 h 222"/>
                <a:gd name="T14" fmla="*/ 0 w 150"/>
                <a:gd name="T15" fmla="*/ 0 h 222"/>
                <a:gd name="T16" fmla="*/ 238125 w 150"/>
                <a:gd name="T17" fmla="*/ 0 h 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2" name="Freeform 44"/>
            <p:cNvSpPr>
              <a:spLocks noEditPoints="1"/>
            </p:cNvSpPr>
            <p:nvPr/>
          </p:nvSpPr>
          <p:spPr bwMode="gray">
            <a:xfrm>
              <a:off x="7443788" y="1957388"/>
              <a:ext cx="196850" cy="258763"/>
            </a:xfrm>
            <a:custGeom>
              <a:avLst/>
              <a:gdLst>
                <a:gd name="T0" fmla="*/ 0 w 24"/>
                <a:gd name="T1" fmla="*/ 125208 h 31"/>
                <a:gd name="T2" fmla="*/ 98425 w 24"/>
                <a:gd name="T3" fmla="*/ 0 h 31"/>
                <a:gd name="T4" fmla="*/ 196850 w 24"/>
                <a:gd name="T5" fmla="*/ 125208 h 31"/>
                <a:gd name="T6" fmla="*/ 98425 w 24"/>
                <a:gd name="T7" fmla="*/ 258763 h 31"/>
                <a:gd name="T8" fmla="*/ 0 w 24"/>
                <a:gd name="T9" fmla="*/ 125208 h 31"/>
                <a:gd name="T10" fmla="*/ 131233 w 24"/>
                <a:gd name="T11" fmla="*/ 125208 h 31"/>
                <a:gd name="T12" fmla="*/ 98425 w 24"/>
                <a:gd name="T13" fmla="*/ 41736 h 31"/>
                <a:gd name="T14" fmla="*/ 65617 w 24"/>
                <a:gd name="T15" fmla="*/ 125208 h 31"/>
                <a:gd name="T16" fmla="*/ 98425 w 24"/>
                <a:gd name="T17" fmla="*/ 217027 h 31"/>
                <a:gd name="T18" fmla="*/ 131233 w 24"/>
                <a:gd name="T19" fmla="*/ 125208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3" name="Freeform 45"/>
            <p:cNvSpPr>
              <a:spLocks noEditPoints="1"/>
            </p:cNvSpPr>
            <p:nvPr/>
          </p:nvSpPr>
          <p:spPr bwMode="gray">
            <a:xfrm>
              <a:off x="7681913" y="1957388"/>
              <a:ext cx="198438" cy="350838"/>
            </a:xfrm>
            <a:custGeom>
              <a:avLst/>
              <a:gdLst>
                <a:gd name="T0" fmla="*/ 198438 w 24"/>
                <a:gd name="T1" fmla="*/ 8353 h 42"/>
                <a:gd name="T2" fmla="*/ 198438 w 24"/>
                <a:gd name="T3" fmla="*/ 267305 h 42"/>
                <a:gd name="T4" fmla="*/ 107487 w 24"/>
                <a:gd name="T5" fmla="*/ 350838 h 42"/>
                <a:gd name="T6" fmla="*/ 8268 w 24"/>
                <a:gd name="T7" fmla="*/ 275658 h 42"/>
                <a:gd name="T8" fmla="*/ 74414 w 24"/>
                <a:gd name="T9" fmla="*/ 275658 h 42"/>
                <a:gd name="T10" fmla="*/ 82683 w 24"/>
                <a:gd name="T11" fmla="*/ 300718 h 42"/>
                <a:gd name="T12" fmla="*/ 107487 w 24"/>
                <a:gd name="T13" fmla="*/ 309072 h 42"/>
                <a:gd name="T14" fmla="*/ 132292 w 24"/>
                <a:gd name="T15" fmla="*/ 267305 h 42"/>
                <a:gd name="T16" fmla="*/ 132292 w 24"/>
                <a:gd name="T17" fmla="*/ 225539 h 42"/>
                <a:gd name="T18" fmla="*/ 132292 w 24"/>
                <a:gd name="T19" fmla="*/ 225539 h 42"/>
                <a:gd name="T20" fmla="*/ 74414 w 24"/>
                <a:gd name="T21" fmla="*/ 250599 h 42"/>
                <a:gd name="T22" fmla="*/ 8268 w 24"/>
                <a:gd name="T23" fmla="*/ 125299 h 42"/>
                <a:gd name="T24" fmla="*/ 74414 w 24"/>
                <a:gd name="T25" fmla="*/ 0 h 42"/>
                <a:gd name="T26" fmla="*/ 132292 w 24"/>
                <a:gd name="T27" fmla="*/ 33413 h 42"/>
                <a:gd name="T28" fmla="*/ 132292 w 24"/>
                <a:gd name="T29" fmla="*/ 33413 h 42"/>
                <a:gd name="T30" fmla="*/ 132292 w 24"/>
                <a:gd name="T31" fmla="*/ 8353 h 42"/>
                <a:gd name="T32" fmla="*/ 198438 w 24"/>
                <a:gd name="T33" fmla="*/ 8353 h 42"/>
                <a:gd name="T34" fmla="*/ 99219 w 24"/>
                <a:gd name="T35" fmla="*/ 208832 h 42"/>
                <a:gd name="T36" fmla="*/ 132292 w 24"/>
                <a:gd name="T37" fmla="*/ 125299 h 42"/>
                <a:gd name="T38" fmla="*/ 99219 w 24"/>
                <a:gd name="T39" fmla="*/ 41766 h 42"/>
                <a:gd name="T40" fmla="*/ 74414 w 24"/>
                <a:gd name="T41" fmla="*/ 133653 h 42"/>
                <a:gd name="T42" fmla="*/ 99219 w 24"/>
                <a:gd name="T43" fmla="*/ 208832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4" name="Freeform 46"/>
            <p:cNvSpPr>
              <a:spLocks/>
            </p:cNvSpPr>
            <p:nvPr/>
          </p:nvSpPr>
          <p:spPr bwMode="gray">
            <a:xfrm>
              <a:off x="8142288" y="1889125"/>
              <a:ext cx="139700" cy="327025"/>
            </a:xfrm>
            <a:custGeom>
              <a:avLst/>
              <a:gdLst>
                <a:gd name="T0" fmla="*/ 0 w 17"/>
                <a:gd name="T1" fmla="*/ 75467 h 39"/>
                <a:gd name="T2" fmla="*/ 32871 w 17"/>
                <a:gd name="T3" fmla="*/ 75467 h 39"/>
                <a:gd name="T4" fmla="*/ 32871 w 17"/>
                <a:gd name="T5" fmla="*/ 33541 h 39"/>
                <a:gd name="T6" fmla="*/ 98612 w 17"/>
                <a:gd name="T7" fmla="*/ 0 h 39"/>
                <a:gd name="T8" fmla="*/ 98612 w 17"/>
                <a:gd name="T9" fmla="*/ 75467 h 39"/>
                <a:gd name="T10" fmla="*/ 139700 w 17"/>
                <a:gd name="T11" fmla="*/ 75467 h 39"/>
                <a:gd name="T12" fmla="*/ 139700 w 17"/>
                <a:gd name="T13" fmla="*/ 117394 h 39"/>
                <a:gd name="T14" fmla="*/ 98612 w 17"/>
                <a:gd name="T15" fmla="*/ 117394 h 39"/>
                <a:gd name="T16" fmla="*/ 98612 w 17"/>
                <a:gd name="T17" fmla="*/ 251558 h 39"/>
                <a:gd name="T18" fmla="*/ 123265 w 17"/>
                <a:gd name="T19" fmla="*/ 276713 h 39"/>
                <a:gd name="T20" fmla="*/ 131482 w 17"/>
                <a:gd name="T21" fmla="*/ 276713 h 39"/>
                <a:gd name="T22" fmla="*/ 131482 w 17"/>
                <a:gd name="T23" fmla="*/ 318640 h 39"/>
                <a:gd name="T24" fmla="*/ 98612 w 17"/>
                <a:gd name="T25" fmla="*/ 327025 h 39"/>
                <a:gd name="T26" fmla="*/ 32871 w 17"/>
                <a:gd name="T27" fmla="*/ 268328 h 39"/>
                <a:gd name="T28" fmla="*/ 32871 w 17"/>
                <a:gd name="T29" fmla="*/ 117394 h 39"/>
                <a:gd name="T30" fmla="*/ 0 w 17"/>
                <a:gd name="T31" fmla="*/ 117394 h 39"/>
                <a:gd name="T32" fmla="*/ 0 w 17"/>
                <a:gd name="T33" fmla="*/ 7546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5" name="Freeform 47"/>
            <p:cNvSpPr>
              <a:spLocks/>
            </p:cNvSpPr>
            <p:nvPr/>
          </p:nvSpPr>
          <p:spPr bwMode="gray">
            <a:xfrm>
              <a:off x="8323263" y="1855788"/>
              <a:ext cx="190500" cy="352425"/>
            </a:xfrm>
            <a:custGeom>
              <a:avLst/>
              <a:gdLst>
                <a:gd name="T0" fmla="*/ 115957 w 23"/>
                <a:gd name="T1" fmla="*/ 352425 h 42"/>
                <a:gd name="T2" fmla="*/ 115957 w 23"/>
                <a:gd name="T3" fmla="*/ 184604 h 42"/>
                <a:gd name="T4" fmla="*/ 91109 w 23"/>
                <a:gd name="T5" fmla="*/ 142648 h 42"/>
                <a:gd name="T6" fmla="*/ 66261 w 23"/>
                <a:gd name="T7" fmla="*/ 184604 h 42"/>
                <a:gd name="T8" fmla="*/ 66261 w 23"/>
                <a:gd name="T9" fmla="*/ 352425 h 42"/>
                <a:gd name="T10" fmla="*/ 0 w 23"/>
                <a:gd name="T11" fmla="*/ 352425 h 42"/>
                <a:gd name="T12" fmla="*/ 0 w 23"/>
                <a:gd name="T13" fmla="*/ 0 h 42"/>
                <a:gd name="T14" fmla="*/ 66261 w 23"/>
                <a:gd name="T15" fmla="*/ 0 h 42"/>
                <a:gd name="T16" fmla="*/ 66261 w 23"/>
                <a:gd name="T17" fmla="*/ 134257 h 42"/>
                <a:gd name="T18" fmla="*/ 66261 w 23"/>
                <a:gd name="T19" fmla="*/ 134257 h 42"/>
                <a:gd name="T20" fmla="*/ 91109 w 23"/>
                <a:gd name="T21" fmla="*/ 109084 h 42"/>
                <a:gd name="T22" fmla="*/ 124239 w 23"/>
                <a:gd name="T23" fmla="*/ 100693 h 42"/>
                <a:gd name="T24" fmla="*/ 190500 w 23"/>
                <a:gd name="T25" fmla="*/ 151039 h 42"/>
                <a:gd name="T26" fmla="*/ 190500 w 23"/>
                <a:gd name="T27" fmla="*/ 352425 h 42"/>
                <a:gd name="T28" fmla="*/ 115957 w 23"/>
                <a:gd name="T29" fmla="*/ 352425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6" name="Freeform 48"/>
            <p:cNvSpPr>
              <a:spLocks/>
            </p:cNvSpPr>
            <p:nvPr/>
          </p:nvSpPr>
          <p:spPr bwMode="gray">
            <a:xfrm>
              <a:off x="8801101" y="1957388"/>
              <a:ext cx="123825" cy="250825"/>
            </a:xfrm>
            <a:custGeom>
              <a:avLst/>
              <a:gdLst>
                <a:gd name="T0" fmla="*/ 66040 w 15"/>
                <a:gd name="T1" fmla="*/ 8361 h 30"/>
                <a:gd name="T2" fmla="*/ 66040 w 15"/>
                <a:gd name="T3" fmla="*/ 33443 h 30"/>
                <a:gd name="T4" fmla="*/ 66040 w 15"/>
                <a:gd name="T5" fmla="*/ 33443 h 30"/>
                <a:gd name="T6" fmla="*/ 123825 w 15"/>
                <a:gd name="T7" fmla="*/ 0 h 30"/>
                <a:gd name="T8" fmla="*/ 123825 w 15"/>
                <a:gd name="T9" fmla="*/ 58526 h 30"/>
                <a:gd name="T10" fmla="*/ 66040 w 15"/>
                <a:gd name="T11" fmla="*/ 117052 h 30"/>
                <a:gd name="T12" fmla="*/ 66040 w 15"/>
                <a:gd name="T13" fmla="*/ 250825 h 30"/>
                <a:gd name="T14" fmla="*/ 0 w 15"/>
                <a:gd name="T15" fmla="*/ 250825 h 30"/>
                <a:gd name="T16" fmla="*/ 0 w 15"/>
                <a:gd name="T17" fmla="*/ 8361 h 30"/>
                <a:gd name="T18" fmla="*/ 66040 w 15"/>
                <a:gd name="T19" fmla="*/ 836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47" name="Date Placeholder 1"/>
          <p:cNvSpPr>
            <a:spLocks noGrp="1"/>
          </p:cNvSpPr>
          <p:nvPr>
            <p:ph type="dt" sz="half" idx="10"/>
          </p:nvPr>
        </p:nvSpPr>
        <p:spPr/>
        <p:txBody>
          <a:bodyPr/>
          <a:lstStyle>
            <a:lvl1pPr>
              <a:defRPr/>
            </a:lvl1pPr>
          </a:lstStyle>
          <a:p>
            <a:pPr>
              <a:defRPr/>
            </a:pPr>
            <a:fld id="{0D959909-E071-C647-99B0-A248C07C3362}" type="datetime1">
              <a:rPr lang="en-US"/>
              <a:pPr>
                <a:defRPr/>
              </a:pPr>
              <a:t>10/22/18</a:t>
            </a:fld>
            <a:endParaRPr/>
          </a:p>
        </p:txBody>
      </p:sp>
      <p:sp>
        <p:nvSpPr>
          <p:cNvPr id="48" name="Footer Placeholder 2"/>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49" name="Slide Number Placeholder 3"/>
          <p:cNvSpPr>
            <a:spLocks noGrp="1"/>
          </p:cNvSpPr>
          <p:nvPr>
            <p:ph type="sldNum" sz="quarter" idx="12"/>
          </p:nvPr>
        </p:nvSpPr>
        <p:spPr/>
        <p:txBody>
          <a:bodyPr/>
          <a:lstStyle>
            <a:lvl1pPr>
              <a:defRPr/>
            </a:lvl1pPr>
          </a:lstStyle>
          <a:p>
            <a:fld id="{8F1B95B4-426E-3C48-A452-486578E4899C}" type="slidenum">
              <a:rPr lang="en-US" altLang="en-US"/>
              <a:pPr/>
              <a:t>‹#›</a:t>
            </a:fld>
            <a:endParaRPr lang="en-US" altLang="en-US" dirty="0"/>
          </a:p>
        </p:txBody>
      </p:sp>
    </p:spTree>
    <p:extLst>
      <p:ext uri="{BB962C8B-B14F-4D97-AF65-F5344CB8AC3E}">
        <p14:creationId xmlns:p14="http://schemas.microsoft.com/office/powerpoint/2010/main" val="63727499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a:stretch>
            <a:fillRect/>
          </a:stretch>
        </p:blipFill>
        <p:spPr bwMode="hidden">
          <a:xfrm>
            <a:off x="138113" y="130175"/>
            <a:ext cx="11912600" cy="6546850"/>
          </a:xfrm>
          <a:prstGeom prst="rect">
            <a:avLst/>
          </a:prstGeom>
          <a:noFill/>
          <a:ln>
            <a:noFill/>
          </a:ln>
        </p:spPr>
      </p:pic>
      <p:pic>
        <p:nvPicPr>
          <p:cNvPr id="3" name="Picture 1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3822700" y="2843213"/>
            <a:ext cx="454342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bwMode="gray">
          <a:xfrm>
            <a:off x="0" y="0"/>
            <a:ext cx="193675"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5" name="Rectangle 4"/>
          <p:cNvSpPr/>
          <p:nvPr/>
        </p:nvSpPr>
        <p:spPr bwMode="gray">
          <a:xfrm>
            <a:off x="11995150" y="6350"/>
            <a:ext cx="193675"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6" name="Rectangle 5"/>
          <p:cNvSpPr/>
          <p:nvPr/>
        </p:nvSpPr>
        <p:spPr bwMode="gray">
          <a:xfrm>
            <a:off x="0" y="6400800"/>
            <a:ext cx="1218882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6"/>
          <p:cNvSpPr/>
          <p:nvPr/>
        </p:nvSpPr>
        <p:spPr bwMode="gray">
          <a:xfrm>
            <a:off x="0" y="0"/>
            <a:ext cx="12188825"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Tree>
    <p:extLst>
      <p:ext uri="{BB962C8B-B14F-4D97-AF65-F5344CB8AC3E}">
        <p14:creationId xmlns:p14="http://schemas.microsoft.com/office/powerpoint/2010/main" val="1179893376"/>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9CB371-7775-6A48-8D23-90692520D20F}" type="datetime1">
              <a:rPr lang="en-US"/>
              <a:pPr>
                <a:defRPr/>
              </a:pPr>
              <a:t>10/22/18</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Oracle Confidential – Internal/Restricted/Highly Restricted</a:t>
            </a:r>
          </a:p>
        </p:txBody>
      </p:sp>
      <p:sp>
        <p:nvSpPr>
          <p:cNvPr id="6" name="Slide Number Placeholder 5"/>
          <p:cNvSpPr>
            <a:spLocks noGrp="1"/>
          </p:cNvSpPr>
          <p:nvPr>
            <p:ph type="sldNum" sz="quarter" idx="12"/>
          </p:nvPr>
        </p:nvSpPr>
        <p:spPr/>
        <p:txBody>
          <a:bodyPr/>
          <a:lstStyle>
            <a:lvl1pPr>
              <a:defRPr/>
            </a:lvl1pPr>
          </a:lstStyle>
          <a:p>
            <a:fld id="{8CE35ABD-144D-6248-B1BD-2C32D76C3051}" type="slidenum">
              <a:rPr lang="en-US" altLang="en-US"/>
              <a:pPr/>
              <a:t>‹#›</a:t>
            </a:fld>
            <a:endParaRPr lang="en-US" altLang="en-US" dirty="0"/>
          </a:p>
        </p:txBody>
      </p:sp>
    </p:spTree>
    <p:extLst>
      <p:ext uri="{BB962C8B-B14F-4D97-AF65-F5344CB8AC3E}">
        <p14:creationId xmlns:p14="http://schemas.microsoft.com/office/powerpoint/2010/main" val="98284462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9012E508-0222-8144-9FE6-9767482F3308}" type="datetime1">
              <a:rPr lang="en-US"/>
              <a:pPr>
                <a:defRPr/>
              </a:pPr>
              <a:t>10/22/18</a:t>
            </a:fld>
            <a:endParaRPr/>
          </a:p>
        </p:txBody>
      </p:sp>
      <p:sp>
        <p:nvSpPr>
          <p:cNvPr id="5" name="Footer Placeholder 4"/>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6" name="Slide Number Placeholder 5"/>
          <p:cNvSpPr>
            <a:spLocks noGrp="1"/>
          </p:cNvSpPr>
          <p:nvPr>
            <p:ph type="sldNum" sz="quarter" idx="12"/>
          </p:nvPr>
        </p:nvSpPr>
        <p:spPr/>
        <p:txBody>
          <a:bodyPr/>
          <a:lstStyle>
            <a:lvl1pPr>
              <a:defRPr/>
            </a:lvl1pPr>
          </a:lstStyle>
          <a:p>
            <a:fld id="{C89725A4-D8F9-964B-BD36-E6A7644F7B90}" type="slidenum">
              <a:rPr lang="en-US" altLang="en-US"/>
              <a:pPr/>
              <a:t>‹#›</a:t>
            </a:fld>
            <a:endParaRPr lang="en-US" altLang="en-US" dirty="0"/>
          </a:p>
        </p:txBody>
      </p:sp>
    </p:spTree>
    <p:extLst>
      <p:ext uri="{BB962C8B-B14F-4D97-AF65-F5344CB8AC3E}">
        <p14:creationId xmlns:p14="http://schemas.microsoft.com/office/powerpoint/2010/main" val="60397403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title="Title Slide with Picture and customer/partner logo"/>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6"/>
          <p:cNvSpPr/>
          <p:nvPr/>
        </p:nvSpPr>
        <p:spPr bwMode="white">
          <a:xfrm>
            <a:off x="9828213"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pic>
        <p:nvPicPr>
          <p:cNvPr id="8" name="Picture 7" descr="Oracle logo in white on red staging background" title="Oracle red badge logo"/>
          <p:cNvPicPr>
            <a:picLocks noChangeAspect="1"/>
          </p:cNvPicPr>
          <p:nvPr userDrawn="1"/>
        </p:nvPicPr>
        <p:blipFill>
          <a:blip r:embed="rId4"/>
          <a:stretch>
            <a:fillRect/>
          </a:stretch>
        </p:blipFill>
        <p:spPr bwMode="ltGray">
          <a:xfrm>
            <a:off x="531813" y="6264275"/>
            <a:ext cx="1622425" cy="593725"/>
          </a:xfrm>
          <a:prstGeom prst="rect">
            <a:avLst/>
          </a:prstGeom>
        </p:spPr>
      </p:pic>
      <p:sp>
        <p:nvSpPr>
          <p:cNvPr id="9" name="TextBox 8"/>
          <p:cNvSpPr txBox="1"/>
          <p:nvPr userDrawn="1"/>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a:latin typeface="+mn-lt"/>
                <a:ea typeface="+mn-ea"/>
                <a:cs typeface="+mn-cs"/>
              </a:rPr>
              <a:t>Copyright © 2014</a:t>
            </a:r>
            <a:r>
              <a:rPr lang="en-US" sz="850">
                <a:latin typeface="+mn-lt"/>
                <a:ea typeface="+mn-ea"/>
                <a:cs typeface="+mn-cs"/>
              </a:rPr>
              <a:t>,</a:t>
            </a:r>
            <a:r>
              <a:rPr sz="850">
                <a:latin typeface="+mn-lt"/>
                <a:ea typeface="+mn-ea"/>
                <a:cs typeface="+mn-cs"/>
              </a:rPr>
              <a:t> Oracle and/or its affiliates. All rights reserved.  |</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21" name="Text Placeholder 12"/>
          <p:cNvSpPr>
            <a:spLocks noGrp="1"/>
          </p:cNvSpPr>
          <p:nvPr>
            <p:ph type="body" sz="quarter" idx="15"/>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0" name="Date Placeholder 3"/>
          <p:cNvSpPr>
            <a:spLocks noGrp="1"/>
          </p:cNvSpPr>
          <p:nvPr>
            <p:ph type="dt" sz="half" idx="16"/>
          </p:nvPr>
        </p:nvSpPr>
        <p:spPr/>
        <p:txBody>
          <a:bodyPr/>
          <a:lstStyle>
            <a:lvl1pPr>
              <a:defRPr smtClean="0">
                <a:solidFill>
                  <a:schemeClr val="tx1"/>
                </a:solidFill>
              </a:defRPr>
            </a:lvl1pPr>
          </a:lstStyle>
          <a:p>
            <a:pPr>
              <a:defRPr/>
            </a:pPr>
            <a:fld id="{06E7DC49-44E2-1143-85A9-62BC72E68B32}" type="datetime1">
              <a:rPr lang="en-US"/>
              <a:pPr>
                <a:defRPr/>
              </a:pPr>
              <a:t>10/22/18</a:t>
            </a:fld>
            <a:endParaRPr lang="en-US" dirty="0"/>
          </a:p>
        </p:txBody>
      </p:sp>
      <p:sp>
        <p:nvSpPr>
          <p:cNvPr id="11" name="Footer Placeholder 4"/>
          <p:cNvSpPr>
            <a:spLocks noGrp="1"/>
          </p:cNvSpPr>
          <p:nvPr>
            <p:ph type="ftr" sz="quarter" idx="17"/>
          </p:nvPr>
        </p:nvSpPr>
        <p:spPr/>
        <p:txBody>
          <a:bodyPr/>
          <a:lstStyle>
            <a:lvl1pPr>
              <a:defRPr smtClean="0">
                <a:solidFill>
                  <a:schemeClr val="tx1"/>
                </a:solidFill>
              </a:defRPr>
            </a:lvl1pPr>
          </a:lstStyle>
          <a:p>
            <a:pPr>
              <a:defRPr/>
            </a:pPr>
            <a:r>
              <a:rPr lang="en-US" dirty="0"/>
              <a:t>Oracle Confidential – Internal/Restricted/Highly Restricted</a:t>
            </a:r>
          </a:p>
        </p:txBody>
      </p:sp>
    </p:spTree>
    <p:extLst>
      <p:ext uri="{BB962C8B-B14F-4D97-AF65-F5344CB8AC3E}">
        <p14:creationId xmlns:p14="http://schemas.microsoft.com/office/powerpoint/2010/main" val="1790578967"/>
      </p:ext>
    </p:extLst>
  </p:cSld>
  <p:clrMapOvr>
    <a:overrideClrMapping bg1="dk1" tx1="lt1" bg2="dk2" tx2="lt2" accent1="accent1" accent2="accent2" accent3="accent3" accent4="accent4" accent5="accent5" accent6="accent6" hlink="hlink" folHlink="folHlink"/>
  </p:clrMapOvr>
  <p:transition spd="med">
    <p:fade/>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title="Title Slide with Picture and customer/partner logo"/>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6"/>
          <p:cNvSpPr/>
          <p:nvPr/>
        </p:nvSpPr>
        <p:spPr bwMode="white">
          <a:xfrm>
            <a:off x="9828213"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pic>
        <p:nvPicPr>
          <p:cNvPr id="8" name="Picture 7" descr="Oracle logo in white on red staging background" title="Oracle red badge logo"/>
          <p:cNvPicPr>
            <a:picLocks noChangeAspect="1"/>
          </p:cNvPicPr>
          <p:nvPr userDrawn="1"/>
        </p:nvPicPr>
        <p:blipFill>
          <a:blip r:embed="rId4"/>
          <a:stretch>
            <a:fillRect/>
          </a:stretch>
        </p:blipFill>
        <p:spPr bwMode="ltGray">
          <a:xfrm>
            <a:off x="531813" y="6264275"/>
            <a:ext cx="1622425" cy="593725"/>
          </a:xfrm>
          <a:prstGeom prst="rect">
            <a:avLst/>
          </a:prstGeom>
        </p:spPr>
      </p:pic>
      <p:sp>
        <p:nvSpPr>
          <p:cNvPr id="9" name="Rectangle 8"/>
          <p:cNvSpPr/>
          <p:nvPr userDrawn="1"/>
        </p:nvSpPr>
        <p:spPr>
          <a:xfrm>
            <a:off x="9823450" y="5410200"/>
            <a:ext cx="1828800" cy="8509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endParaRPr lang="en-US" dirty="0"/>
          </a:p>
        </p:txBody>
      </p:sp>
      <p:sp>
        <p:nvSpPr>
          <p:cNvPr id="10" name="TextBox 9"/>
          <p:cNvSpPr txBox="1"/>
          <p:nvPr userDrawn="1"/>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a:latin typeface="+mn-lt"/>
                <a:ea typeface="+mn-ea"/>
                <a:cs typeface="+mn-cs"/>
              </a:rPr>
              <a:t>Copyright © 2014</a:t>
            </a:r>
            <a:r>
              <a:rPr lang="en-US" sz="850">
                <a:latin typeface="+mn-lt"/>
                <a:ea typeface="+mn-ea"/>
                <a:cs typeface="+mn-cs"/>
              </a:rPr>
              <a:t>,</a:t>
            </a:r>
            <a:r>
              <a:rPr sz="850">
                <a:latin typeface="+mn-lt"/>
                <a:ea typeface="+mn-ea"/>
                <a:cs typeface="+mn-cs"/>
              </a:rPr>
              <a:t> Oracle and/or its affiliates. All rights reserved.  |</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21" name="Text Placeholder 12"/>
          <p:cNvSpPr>
            <a:spLocks noGrp="1"/>
          </p:cNvSpPr>
          <p:nvPr>
            <p:ph type="body" sz="quarter" idx="15"/>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1" name="Date Placeholder 3"/>
          <p:cNvSpPr>
            <a:spLocks noGrp="1"/>
          </p:cNvSpPr>
          <p:nvPr>
            <p:ph type="dt" sz="half" idx="16"/>
          </p:nvPr>
        </p:nvSpPr>
        <p:spPr/>
        <p:txBody>
          <a:bodyPr/>
          <a:lstStyle>
            <a:lvl1pPr>
              <a:defRPr smtClean="0">
                <a:solidFill>
                  <a:schemeClr val="tx1"/>
                </a:solidFill>
              </a:defRPr>
            </a:lvl1pPr>
          </a:lstStyle>
          <a:p>
            <a:pPr>
              <a:defRPr/>
            </a:pPr>
            <a:fld id="{6FBBBD1F-9036-1D42-9BE9-48EADDF6006F}" type="datetime1">
              <a:rPr lang="en-US"/>
              <a:pPr>
                <a:defRPr/>
              </a:pPr>
              <a:t>10/22/18</a:t>
            </a:fld>
            <a:endParaRPr lang="en-US" dirty="0"/>
          </a:p>
        </p:txBody>
      </p:sp>
      <p:sp>
        <p:nvSpPr>
          <p:cNvPr id="12" name="Footer Placeholder 4"/>
          <p:cNvSpPr>
            <a:spLocks noGrp="1"/>
          </p:cNvSpPr>
          <p:nvPr>
            <p:ph type="ftr" sz="quarter" idx="17"/>
          </p:nvPr>
        </p:nvSpPr>
        <p:spPr/>
        <p:txBody>
          <a:bodyPr/>
          <a:lstStyle>
            <a:lvl1pPr>
              <a:defRPr smtClean="0">
                <a:solidFill>
                  <a:schemeClr val="tx1"/>
                </a:solidFill>
              </a:defRPr>
            </a:lvl1pPr>
          </a:lstStyle>
          <a:p>
            <a:pPr>
              <a:defRPr/>
            </a:pPr>
            <a:r>
              <a:rPr lang="en-US" dirty="0"/>
              <a:t>Oracle Confidential – Internal/Restricted/Highly Restricted</a:t>
            </a:r>
          </a:p>
        </p:txBody>
      </p:sp>
    </p:spTree>
    <p:extLst>
      <p:ext uri="{BB962C8B-B14F-4D97-AF65-F5344CB8AC3E}">
        <p14:creationId xmlns:p14="http://schemas.microsoft.com/office/powerpoint/2010/main" val="1572352958"/>
      </p:ext>
    </p:extLst>
  </p:cSld>
  <p:clrMapOvr>
    <a:overrideClrMapping bg1="dk1" tx1="lt1" bg2="dk2" tx2="lt2" accent1="accent1" accent2="accent2" accent3="accent3" accent4="accent4" accent5="accent5" accent6="accent6" hlink="hlink" folHlink="folHlink"/>
  </p:clrMapOvr>
  <p:transition spd="med">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87A43776-F526-5D4F-9346-48951AEBCEE4}" type="datetime1">
              <a:rPr lang="en-US"/>
              <a:pPr>
                <a:defRPr/>
              </a:pPr>
              <a:t>10/22/18</a:t>
            </a:fld>
            <a:endParaRPr/>
          </a:p>
        </p:txBody>
      </p:sp>
      <p:sp>
        <p:nvSpPr>
          <p:cNvPr id="5" name="Footer Placeholder 4"/>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6" name="Slide Number Placeholder 5"/>
          <p:cNvSpPr>
            <a:spLocks noGrp="1"/>
          </p:cNvSpPr>
          <p:nvPr>
            <p:ph type="sldNum" sz="quarter" idx="12"/>
          </p:nvPr>
        </p:nvSpPr>
        <p:spPr/>
        <p:txBody>
          <a:bodyPr/>
          <a:lstStyle>
            <a:lvl1pPr>
              <a:defRPr/>
            </a:lvl1pPr>
          </a:lstStyle>
          <a:p>
            <a:fld id="{A4A2ADCB-CCF6-A546-BB8A-3E1F46FADCF1}" type="slidenum">
              <a:rPr lang="en-US" altLang="en-US"/>
              <a:pPr/>
              <a:t>‹#›</a:t>
            </a:fld>
            <a:endParaRPr lang="en-US" altLang="en-US" dirty="0"/>
          </a:p>
        </p:txBody>
      </p:sp>
    </p:spTree>
    <p:extLst>
      <p:ext uri="{BB962C8B-B14F-4D97-AF65-F5344CB8AC3E}">
        <p14:creationId xmlns:p14="http://schemas.microsoft.com/office/powerpoint/2010/main" val="174988877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5" name="Date Placeholder 3"/>
          <p:cNvSpPr>
            <a:spLocks noGrp="1"/>
          </p:cNvSpPr>
          <p:nvPr>
            <p:ph type="dt" sz="half" idx="14"/>
          </p:nvPr>
        </p:nvSpPr>
        <p:spPr/>
        <p:txBody>
          <a:bodyPr/>
          <a:lstStyle>
            <a:lvl1pPr>
              <a:defRPr/>
            </a:lvl1pPr>
          </a:lstStyle>
          <a:p>
            <a:pPr>
              <a:defRPr/>
            </a:pPr>
            <a:fld id="{48BF713C-1635-1C45-A56E-4496DBA280F8}" type="datetime1">
              <a:rPr lang="en-US"/>
              <a:pPr>
                <a:defRPr/>
              </a:pPr>
              <a:t>10/22/18</a:t>
            </a:fld>
            <a:endParaRPr/>
          </a:p>
        </p:txBody>
      </p:sp>
      <p:sp>
        <p:nvSpPr>
          <p:cNvPr id="6" name="Footer Placeholder 4"/>
          <p:cNvSpPr>
            <a:spLocks noGrp="1"/>
          </p:cNvSpPr>
          <p:nvPr>
            <p:ph type="ftr" sz="quarter" idx="15"/>
          </p:nvPr>
        </p:nvSpPr>
        <p:spPr/>
        <p:txBody>
          <a:bodyPr/>
          <a:lstStyle>
            <a:lvl1pPr>
              <a:defRPr dirty="0"/>
            </a:lvl1pPr>
          </a:lstStyle>
          <a:p>
            <a:pPr>
              <a:defRPr/>
            </a:pPr>
            <a:r>
              <a:rPr/>
              <a:t>Oracle Confidential – Internal/Restricted/Highly Restricted</a:t>
            </a:r>
          </a:p>
        </p:txBody>
      </p:sp>
      <p:sp>
        <p:nvSpPr>
          <p:cNvPr id="8" name="Slide Number Placeholder 5"/>
          <p:cNvSpPr>
            <a:spLocks noGrp="1"/>
          </p:cNvSpPr>
          <p:nvPr>
            <p:ph type="sldNum" sz="quarter" idx="16"/>
          </p:nvPr>
        </p:nvSpPr>
        <p:spPr/>
        <p:txBody>
          <a:bodyPr/>
          <a:lstStyle>
            <a:lvl1pPr>
              <a:defRPr/>
            </a:lvl1pPr>
          </a:lstStyle>
          <a:p>
            <a:fld id="{D36F2FD8-2351-7F4E-AB96-D3D244C6C1D0}" type="slidenum">
              <a:rPr lang="en-US" altLang="en-US"/>
              <a:pPr/>
              <a:t>‹#›</a:t>
            </a:fld>
            <a:endParaRPr lang="en-US" altLang="en-US" dirty="0"/>
          </a:p>
        </p:txBody>
      </p:sp>
    </p:spTree>
    <p:extLst>
      <p:ext uri="{BB962C8B-B14F-4D97-AF65-F5344CB8AC3E}">
        <p14:creationId xmlns:p14="http://schemas.microsoft.com/office/powerpoint/2010/main" val="59202853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4"/>
          </p:nvPr>
        </p:nvSpPr>
        <p:spPr/>
        <p:txBody>
          <a:bodyPr/>
          <a:lstStyle>
            <a:lvl1pPr>
              <a:defRPr/>
            </a:lvl1pPr>
          </a:lstStyle>
          <a:p>
            <a:pPr>
              <a:defRPr/>
            </a:pPr>
            <a:fld id="{BA95873D-C886-4D46-A4F6-7F03252DC7F8}" type="datetime1">
              <a:rPr lang="en-US"/>
              <a:pPr>
                <a:defRPr/>
              </a:pPr>
              <a:t>10/22/18</a:t>
            </a:fld>
            <a:endParaRPr/>
          </a:p>
        </p:txBody>
      </p:sp>
      <p:sp>
        <p:nvSpPr>
          <p:cNvPr id="5" name="Footer Placeholder 4"/>
          <p:cNvSpPr>
            <a:spLocks noGrp="1"/>
          </p:cNvSpPr>
          <p:nvPr>
            <p:ph type="ftr" sz="quarter" idx="15"/>
          </p:nvPr>
        </p:nvSpPr>
        <p:spPr/>
        <p:txBody>
          <a:bodyPr/>
          <a:lstStyle>
            <a:lvl1pPr>
              <a:defRPr dirty="0"/>
            </a:lvl1pPr>
          </a:lstStyle>
          <a:p>
            <a:pPr>
              <a:defRPr/>
            </a:pPr>
            <a:r>
              <a:rPr/>
              <a:t>Oracle Confidential – Internal/Restricted/Highly Restricted</a:t>
            </a:r>
          </a:p>
        </p:txBody>
      </p:sp>
      <p:sp>
        <p:nvSpPr>
          <p:cNvPr id="6" name="Slide Number Placeholder 5"/>
          <p:cNvSpPr>
            <a:spLocks noGrp="1"/>
          </p:cNvSpPr>
          <p:nvPr>
            <p:ph type="sldNum" sz="quarter" idx="16"/>
          </p:nvPr>
        </p:nvSpPr>
        <p:spPr/>
        <p:txBody>
          <a:bodyPr/>
          <a:lstStyle>
            <a:lvl1pPr>
              <a:defRPr/>
            </a:lvl1pPr>
          </a:lstStyle>
          <a:p>
            <a:fld id="{D82AD6CC-ECFF-E947-BA71-ABDEBAE2E202}" type="slidenum">
              <a:rPr lang="en-US" altLang="en-US"/>
              <a:pPr/>
              <a:t>‹#›</a:t>
            </a:fld>
            <a:endParaRPr lang="en-US" altLang="en-US" dirty="0"/>
          </a:p>
        </p:txBody>
      </p:sp>
    </p:spTree>
    <p:extLst>
      <p:ext uri="{BB962C8B-B14F-4D97-AF65-F5344CB8AC3E}">
        <p14:creationId xmlns:p14="http://schemas.microsoft.com/office/powerpoint/2010/main" val="93180077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9CE27C6-4580-B645-8D11-B093B312AACB}" type="datetime1">
              <a:rPr lang="en-US"/>
              <a:pPr>
                <a:defRPr/>
              </a:pPr>
              <a:t>10/22/18</a:t>
            </a:fld>
            <a:endParaRPr/>
          </a:p>
        </p:txBody>
      </p:sp>
      <p:sp>
        <p:nvSpPr>
          <p:cNvPr id="5" name="Footer Placeholder 4"/>
          <p:cNvSpPr>
            <a:spLocks noGrp="1"/>
          </p:cNvSpPr>
          <p:nvPr>
            <p:ph type="ftr" sz="quarter" idx="11"/>
          </p:nvPr>
        </p:nvSpPr>
        <p:spPr/>
        <p:txBody>
          <a:bodyPr/>
          <a:lstStyle>
            <a:lvl1pPr>
              <a:defRPr dirty="0"/>
            </a:lvl1pPr>
          </a:lstStyle>
          <a:p>
            <a:pPr>
              <a:defRPr/>
            </a:pPr>
            <a:r>
              <a:rPr/>
              <a:t>Oracle Confidential – Internal/Restricted/Highly Restricted</a:t>
            </a:r>
          </a:p>
        </p:txBody>
      </p:sp>
      <p:sp>
        <p:nvSpPr>
          <p:cNvPr id="6" name="Slide Number Placeholder 5"/>
          <p:cNvSpPr>
            <a:spLocks noGrp="1"/>
          </p:cNvSpPr>
          <p:nvPr>
            <p:ph type="sldNum" sz="quarter" idx="12"/>
          </p:nvPr>
        </p:nvSpPr>
        <p:spPr/>
        <p:txBody>
          <a:bodyPr/>
          <a:lstStyle>
            <a:lvl1pPr>
              <a:defRPr/>
            </a:lvl1pPr>
          </a:lstStyle>
          <a:p>
            <a:fld id="{C45B2A70-4CE3-0547-ABDF-DC9D0F915658}" type="slidenum">
              <a:rPr lang="en-US" altLang="en-US"/>
              <a:pPr/>
              <a:t>‹#›</a:t>
            </a:fld>
            <a:endParaRPr lang="en-US" altLang="en-US" dirty="0"/>
          </a:p>
        </p:txBody>
      </p:sp>
    </p:spTree>
    <p:extLst>
      <p:ext uri="{BB962C8B-B14F-4D97-AF65-F5344CB8AC3E}">
        <p14:creationId xmlns:p14="http://schemas.microsoft.com/office/powerpoint/2010/main" val="132483788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theme" Target="../theme/theme1.xml"/><Relationship Id="rId4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0" y="0"/>
            <a:ext cx="12188825" cy="6858000"/>
            <a:chOff x="0" y="0"/>
            <a:chExt cx="12189398" cy="6858000"/>
          </a:xfrm>
        </p:grpSpPr>
        <p:sp>
          <p:nvSpPr>
            <p:cNvPr id="8" name="Rectangle 7"/>
            <p:cNvSpPr/>
            <p:nvPr/>
          </p:nvSpPr>
          <p:spPr bwMode="gray">
            <a:xfrm>
              <a:off x="0"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9" name="Rectangle 8"/>
            <p:cNvSpPr/>
            <p:nvPr/>
          </p:nvSpPr>
          <p:spPr bwMode="gray">
            <a:xfrm>
              <a:off x="11995714"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10" name="Rectangle 9"/>
            <p:cNvSpPr/>
            <p:nvPr/>
          </p:nvSpPr>
          <p:spPr bwMode="gray">
            <a:xfrm>
              <a:off x="0" y="6400800"/>
              <a:ext cx="12189398"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11" name="Rectangle 10"/>
            <p:cNvSpPr/>
            <p:nvPr/>
          </p:nvSpPr>
          <p:spPr bwMode="gray">
            <a:xfrm>
              <a:off x="0" y="0"/>
              <a:ext cx="12189398"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grpSp>
      <p:sp>
        <p:nvSpPr>
          <p:cNvPr id="1027" name="Title Placeholder 1"/>
          <p:cNvSpPr>
            <a:spLocks noGrp="1"/>
          </p:cNvSpPr>
          <p:nvPr>
            <p:ph type="title"/>
          </p:nvPr>
        </p:nvSpPr>
        <p:spPr bwMode="auto">
          <a:xfrm>
            <a:off x="531813" y="406400"/>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531813" y="1524000"/>
            <a:ext cx="11125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181475" y="6556375"/>
            <a:ext cx="1227138" cy="182563"/>
          </a:xfrm>
          <a:prstGeom prst="rect">
            <a:avLst/>
          </a:prstGeom>
        </p:spPr>
        <p:txBody>
          <a:bodyPr vert="horz" wrap="none" lIns="0" tIns="0" rIns="0" bIns="0" rtlCol="0" anchor="ctr" anchorCtr="0">
            <a:noAutofit/>
          </a:bodyPr>
          <a:lstStyle>
            <a:lvl1pPr algn="r" fontAlgn="auto">
              <a:spcBef>
                <a:spcPts val="0"/>
              </a:spcBef>
              <a:spcAft>
                <a:spcPts val="0"/>
              </a:spcAft>
              <a:defRPr sz="850" smtClean="0">
                <a:solidFill>
                  <a:schemeClr val="tx1"/>
                </a:solidFill>
                <a:latin typeface="+mn-lt"/>
                <a:ea typeface="+mn-ea"/>
                <a:cs typeface="+mn-cs"/>
              </a:defRPr>
            </a:lvl1pPr>
          </a:lstStyle>
          <a:p>
            <a:pPr>
              <a:defRPr/>
            </a:pPr>
            <a:fld id="{B5E315A2-1024-EC4A-8671-238105AF171C}" type="datetime1">
              <a:rPr lang="en-US"/>
              <a:pPr>
                <a:defRPr/>
              </a:pPr>
              <a:t>10/22/18</a:t>
            </a:fld>
            <a:endParaRPr lang="en-US" dirty="0"/>
          </a:p>
        </p:txBody>
      </p:sp>
      <p:sp>
        <p:nvSpPr>
          <p:cNvPr id="5" name="Footer Placeholder 4"/>
          <p:cNvSpPr>
            <a:spLocks noGrp="1"/>
          </p:cNvSpPr>
          <p:nvPr>
            <p:ph type="ftr" sz="quarter" idx="3"/>
          </p:nvPr>
        </p:nvSpPr>
        <p:spPr>
          <a:xfrm>
            <a:off x="8621713" y="6556375"/>
            <a:ext cx="2743200" cy="182563"/>
          </a:xfrm>
          <a:prstGeom prst="rect">
            <a:avLst/>
          </a:prstGeom>
        </p:spPr>
        <p:txBody>
          <a:bodyPr vert="horz" wrap="none" lIns="0" tIns="0" rIns="0" bIns="0" rtlCol="0" anchor="ctr" anchorCtr="0">
            <a:noAutofit/>
          </a:bodyPr>
          <a:lstStyle>
            <a:lvl1pPr algn="l" fontAlgn="auto">
              <a:spcBef>
                <a:spcPts val="0"/>
              </a:spcBef>
              <a:spcAft>
                <a:spcPts val="0"/>
              </a:spcAft>
              <a:defRPr sz="850" smtClean="0">
                <a:solidFill>
                  <a:schemeClr val="tx1"/>
                </a:solidFill>
                <a:latin typeface="+mn-lt"/>
                <a:ea typeface="+mn-ea"/>
                <a:cs typeface="+mn-cs"/>
              </a:defRPr>
            </a:lvl1pPr>
          </a:lstStyle>
          <a:p>
            <a:pPr>
              <a:defRPr/>
            </a:pPr>
            <a:r>
              <a:rPr lang="en-US" dirty="0"/>
              <a:t>Oracle Confidential – Internal/Restricted/Highly Restricted</a:t>
            </a:r>
          </a:p>
        </p:txBody>
      </p:sp>
      <p:sp>
        <p:nvSpPr>
          <p:cNvPr id="6" name="Slide Number Placeholder 5"/>
          <p:cNvSpPr>
            <a:spLocks noGrp="1"/>
          </p:cNvSpPr>
          <p:nvPr>
            <p:ph type="sldNum" sz="quarter" idx="4"/>
          </p:nvPr>
        </p:nvSpPr>
        <p:spPr>
          <a:xfrm>
            <a:off x="11276013" y="6556375"/>
            <a:ext cx="381000" cy="182563"/>
          </a:xfrm>
          <a:prstGeom prst="rect">
            <a:avLst/>
          </a:prstGeom>
        </p:spPr>
        <p:txBody>
          <a:bodyPr vert="horz" wrap="none" lIns="0" tIns="0" rIns="0" bIns="0" numCol="1" anchor="ctr" anchorCtr="0" compatLnSpc="1">
            <a:prstTxWarp prst="textNoShape">
              <a:avLst/>
            </a:prstTxWarp>
            <a:noAutofit/>
          </a:bodyPr>
          <a:lstStyle>
            <a:lvl1pPr algn="r">
              <a:defRPr sz="800"/>
            </a:lvl1pPr>
          </a:lstStyle>
          <a:p>
            <a:fld id="{EA41819F-E5D6-0E49-A237-3661C5D7E390}" type="slidenum">
              <a:rPr lang="en-US" altLang="en-US"/>
              <a:pPr/>
              <a:t>‹#›</a:t>
            </a:fld>
            <a:endParaRPr lang="en-US" altLang="en-US" dirty="0"/>
          </a:p>
        </p:txBody>
      </p:sp>
      <p:sp>
        <p:nvSpPr>
          <p:cNvPr id="15" name="TextBox 14"/>
          <p:cNvSpPr txBox="1"/>
          <p:nvPr/>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a:latin typeface="+mn-lt"/>
                <a:ea typeface="+mn-ea"/>
                <a:cs typeface="+mn-cs"/>
              </a:rPr>
              <a:t>Copyright © 2014</a:t>
            </a:r>
            <a:r>
              <a:rPr lang="en-US" sz="850">
                <a:latin typeface="+mn-lt"/>
                <a:ea typeface="+mn-ea"/>
                <a:cs typeface="+mn-cs"/>
              </a:rPr>
              <a:t>,</a:t>
            </a:r>
            <a:r>
              <a:rPr sz="850">
                <a:latin typeface="+mn-lt"/>
                <a:ea typeface="+mn-ea"/>
                <a:cs typeface="+mn-cs"/>
              </a:rPr>
              <a:t> Oracle and/or its affiliates. All rights reserved.  |</a:t>
            </a:r>
          </a:p>
        </p:txBody>
      </p:sp>
      <p:pic>
        <p:nvPicPr>
          <p:cNvPr id="19" name="Picture 18" descr="Oracle logo in white on red staging background" title="Oracle red badge logo"/>
          <p:cNvPicPr>
            <a:picLocks noChangeAspect="1"/>
          </p:cNvPicPr>
          <p:nvPr/>
        </p:nvPicPr>
        <p:blipFill>
          <a:blip r:embed="rId40"/>
          <a:stretch>
            <a:fillRect/>
          </a:stretch>
        </p:blipFill>
        <p:spPr bwMode="ltGray">
          <a:xfrm>
            <a:off x="531813" y="6264275"/>
            <a:ext cx="1622425" cy="593725"/>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30" r:id="rId37"/>
    <p:sldLayoutId id="2147483767" r:id="rId38"/>
  </p:sldLayoutIdLst>
  <p:transition spd="med">
    <p:fade/>
  </p:transition>
  <p:timing>
    <p:tnLst>
      <p:par>
        <p:cTn id="1" dur="indefinite" restart="never" nodeType="tmRoot"/>
      </p:par>
    </p:tnLst>
  </p:timing>
  <p:hf hdr="0" dt="0"/>
  <p:txStyles>
    <p:titleStyle>
      <a:lvl1pPr algn="l" rtl="0" fontAlgn="base">
        <a:lnSpc>
          <a:spcPct val="80000"/>
        </a:lnSpc>
        <a:spcBef>
          <a:spcPct val="0"/>
        </a:spcBef>
        <a:spcAft>
          <a:spcPct val="0"/>
        </a:spcAft>
        <a:defRPr sz="3600" kern="1200">
          <a:solidFill>
            <a:schemeClr val="tx1"/>
          </a:solidFill>
          <a:latin typeface="+mj-lt"/>
          <a:ea typeface="+mj-ea"/>
          <a:cs typeface="+mj-cs"/>
        </a:defRPr>
      </a:lvl1pPr>
      <a:lvl2pPr algn="l" rtl="0" fontAlgn="base">
        <a:lnSpc>
          <a:spcPct val="80000"/>
        </a:lnSpc>
        <a:spcBef>
          <a:spcPct val="0"/>
        </a:spcBef>
        <a:spcAft>
          <a:spcPct val="0"/>
        </a:spcAft>
        <a:defRPr sz="3600">
          <a:solidFill>
            <a:schemeClr val="tx1"/>
          </a:solidFill>
          <a:latin typeface="Calibri" charset="0"/>
        </a:defRPr>
      </a:lvl2pPr>
      <a:lvl3pPr algn="l" rtl="0" fontAlgn="base">
        <a:lnSpc>
          <a:spcPct val="80000"/>
        </a:lnSpc>
        <a:spcBef>
          <a:spcPct val="0"/>
        </a:spcBef>
        <a:spcAft>
          <a:spcPct val="0"/>
        </a:spcAft>
        <a:defRPr sz="3600">
          <a:solidFill>
            <a:schemeClr val="tx1"/>
          </a:solidFill>
          <a:latin typeface="Calibri" charset="0"/>
        </a:defRPr>
      </a:lvl3pPr>
      <a:lvl4pPr algn="l" rtl="0" fontAlgn="base">
        <a:lnSpc>
          <a:spcPct val="80000"/>
        </a:lnSpc>
        <a:spcBef>
          <a:spcPct val="0"/>
        </a:spcBef>
        <a:spcAft>
          <a:spcPct val="0"/>
        </a:spcAft>
        <a:defRPr sz="3600">
          <a:solidFill>
            <a:schemeClr val="tx1"/>
          </a:solidFill>
          <a:latin typeface="Calibri" charset="0"/>
        </a:defRPr>
      </a:lvl4pPr>
      <a:lvl5pPr algn="l" rtl="0" fontAlgn="base">
        <a:lnSpc>
          <a:spcPct val="80000"/>
        </a:lnSpc>
        <a:spcBef>
          <a:spcPct val="0"/>
        </a:spcBef>
        <a:spcAft>
          <a:spcPct val="0"/>
        </a:spcAft>
        <a:defRPr sz="3600">
          <a:solidFill>
            <a:schemeClr val="tx1"/>
          </a:solidFill>
          <a:latin typeface="Calibri" charset="0"/>
        </a:defRPr>
      </a:lvl5pPr>
      <a:lvl6pPr marL="457200" algn="l" rtl="0" fontAlgn="base">
        <a:lnSpc>
          <a:spcPct val="80000"/>
        </a:lnSpc>
        <a:spcBef>
          <a:spcPct val="0"/>
        </a:spcBef>
        <a:spcAft>
          <a:spcPct val="0"/>
        </a:spcAft>
        <a:defRPr sz="3600">
          <a:solidFill>
            <a:schemeClr val="tx1"/>
          </a:solidFill>
          <a:latin typeface="Calibri" charset="0"/>
        </a:defRPr>
      </a:lvl6pPr>
      <a:lvl7pPr marL="914400" algn="l" rtl="0" fontAlgn="base">
        <a:lnSpc>
          <a:spcPct val="80000"/>
        </a:lnSpc>
        <a:spcBef>
          <a:spcPct val="0"/>
        </a:spcBef>
        <a:spcAft>
          <a:spcPct val="0"/>
        </a:spcAft>
        <a:defRPr sz="3600">
          <a:solidFill>
            <a:schemeClr val="tx1"/>
          </a:solidFill>
          <a:latin typeface="Calibri" charset="0"/>
        </a:defRPr>
      </a:lvl7pPr>
      <a:lvl8pPr marL="1371600" algn="l" rtl="0" fontAlgn="base">
        <a:lnSpc>
          <a:spcPct val="80000"/>
        </a:lnSpc>
        <a:spcBef>
          <a:spcPct val="0"/>
        </a:spcBef>
        <a:spcAft>
          <a:spcPct val="0"/>
        </a:spcAft>
        <a:defRPr sz="3600">
          <a:solidFill>
            <a:schemeClr val="tx1"/>
          </a:solidFill>
          <a:latin typeface="Calibri" charset="0"/>
        </a:defRPr>
      </a:lvl8pPr>
      <a:lvl9pPr marL="1828800" algn="l" rtl="0" fontAlgn="base">
        <a:lnSpc>
          <a:spcPct val="80000"/>
        </a:lnSpc>
        <a:spcBef>
          <a:spcPct val="0"/>
        </a:spcBef>
        <a:spcAft>
          <a:spcPct val="0"/>
        </a:spcAft>
        <a:defRPr sz="3600">
          <a:solidFill>
            <a:schemeClr val="tx1"/>
          </a:solidFill>
          <a:latin typeface="Calibri" charset="0"/>
        </a:defRPr>
      </a:lvl9pPr>
    </p:titleStyle>
    <p:bodyStyle>
      <a:lvl1pPr marL="228600" indent="-228600" algn="l" rtl="0" fontAlgn="base">
        <a:lnSpc>
          <a:spcPct val="90000"/>
        </a:lnSpc>
        <a:spcBef>
          <a:spcPts val="1200"/>
        </a:spcBef>
        <a:spcAft>
          <a:spcPct val="0"/>
        </a:spcAft>
        <a:buClr>
          <a:srgbClr val="9F9F9F"/>
        </a:buClr>
        <a:buFont typeface="Arial" charset="0"/>
        <a:buChar char="•"/>
        <a:defRPr sz="2800" kern="1200">
          <a:solidFill>
            <a:schemeClr val="tx1"/>
          </a:solidFill>
          <a:latin typeface="+mn-lt"/>
          <a:ea typeface="+mn-ea"/>
          <a:cs typeface="+mn-cs"/>
        </a:defRPr>
      </a:lvl1pPr>
      <a:lvl2pPr marL="501650" indent="-228600" algn="l" rtl="0" fontAlgn="base">
        <a:lnSpc>
          <a:spcPct val="90000"/>
        </a:lnSpc>
        <a:spcBef>
          <a:spcPts val="800"/>
        </a:spcBef>
        <a:spcAft>
          <a:spcPct val="0"/>
        </a:spcAft>
        <a:buClr>
          <a:srgbClr val="9F9F9F"/>
        </a:buClr>
        <a:buFont typeface="Arial" charset="0"/>
        <a:buChar char="–"/>
        <a:defRPr sz="2400" kern="1200">
          <a:solidFill>
            <a:schemeClr val="tx1"/>
          </a:solidFill>
          <a:latin typeface="+mn-lt"/>
          <a:ea typeface="+mn-ea"/>
          <a:cs typeface="+mn-cs"/>
        </a:defRPr>
      </a:lvl2pPr>
      <a:lvl3pPr marL="730250" indent="-182563" algn="l" rtl="0" fontAlgn="base">
        <a:lnSpc>
          <a:spcPct val="90000"/>
        </a:lnSpc>
        <a:spcBef>
          <a:spcPts val="600"/>
        </a:spcBef>
        <a:spcAft>
          <a:spcPct val="0"/>
        </a:spcAft>
        <a:buClr>
          <a:srgbClr val="9F9F9F"/>
        </a:buClr>
        <a:buFont typeface="Arial" charset="0"/>
        <a:buChar char="•"/>
        <a:defRPr sz="2000" kern="1200">
          <a:solidFill>
            <a:schemeClr val="tx1"/>
          </a:solidFill>
          <a:latin typeface="+mn-lt"/>
          <a:ea typeface="+mn-ea"/>
          <a:cs typeface="+mn-cs"/>
        </a:defRPr>
      </a:lvl3pPr>
      <a:lvl4pPr marL="958850" indent="-182563" algn="l" rtl="0" fontAlgn="base">
        <a:lnSpc>
          <a:spcPct val="90000"/>
        </a:lnSpc>
        <a:spcBef>
          <a:spcPts val="600"/>
        </a:spcBef>
        <a:spcAft>
          <a:spcPct val="0"/>
        </a:spcAft>
        <a:buClr>
          <a:srgbClr val="9F9F9F"/>
        </a:buClr>
        <a:buFont typeface="Arial" charset="0"/>
        <a:buChar char="–"/>
        <a:defRPr kern="1200">
          <a:solidFill>
            <a:schemeClr val="tx1"/>
          </a:solidFill>
          <a:latin typeface="+mn-lt"/>
          <a:ea typeface="+mn-ea"/>
          <a:cs typeface="+mn-cs"/>
        </a:defRPr>
      </a:lvl4pPr>
      <a:lvl5pPr marL="1187450" indent="-182563" algn="l" rtl="0" fontAlgn="base">
        <a:lnSpc>
          <a:spcPct val="90000"/>
        </a:lnSpc>
        <a:spcBef>
          <a:spcPts val="600"/>
        </a:spcBef>
        <a:spcAft>
          <a:spcPct val="0"/>
        </a:spcAft>
        <a:buClr>
          <a:srgbClr val="9F9F9F"/>
        </a:buClr>
        <a:buFont typeface="Arial"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9" Type="http://schemas.microsoft.com/office/2007/relationships/hdphoto" Target="../media/hdphoto8.wdp"/><Relationship Id="rId20" Type="http://schemas.openxmlformats.org/officeDocument/2006/relationships/image" Target="../media/image29.png"/><Relationship Id="rId21" Type="http://schemas.microsoft.com/office/2007/relationships/hdphoto" Target="../media/hdphoto14.wdp"/><Relationship Id="rId10" Type="http://schemas.openxmlformats.org/officeDocument/2006/relationships/image" Target="../media/image24.png"/><Relationship Id="rId11" Type="http://schemas.microsoft.com/office/2007/relationships/hdphoto" Target="../media/hdphoto9.wdp"/><Relationship Id="rId12" Type="http://schemas.openxmlformats.org/officeDocument/2006/relationships/image" Target="../media/image25.png"/><Relationship Id="rId13" Type="http://schemas.microsoft.com/office/2007/relationships/hdphoto" Target="../media/hdphoto10.wdp"/><Relationship Id="rId14" Type="http://schemas.openxmlformats.org/officeDocument/2006/relationships/image" Target="../media/image26.png"/><Relationship Id="rId15" Type="http://schemas.microsoft.com/office/2007/relationships/hdphoto" Target="../media/hdphoto11.wdp"/><Relationship Id="rId16" Type="http://schemas.openxmlformats.org/officeDocument/2006/relationships/image" Target="../media/image27.png"/><Relationship Id="rId17" Type="http://schemas.microsoft.com/office/2007/relationships/hdphoto" Target="../media/hdphoto12.wdp"/><Relationship Id="rId18" Type="http://schemas.openxmlformats.org/officeDocument/2006/relationships/image" Target="../media/image28.jpeg"/><Relationship Id="rId19" Type="http://schemas.microsoft.com/office/2007/relationships/hdphoto" Target="../media/hdphoto13.wdp"/><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1.png"/><Relationship Id="rId4" Type="http://schemas.microsoft.com/office/2007/relationships/hdphoto" Target="../media/hdphoto5.wdp"/><Relationship Id="rId5" Type="http://schemas.openxmlformats.org/officeDocument/2006/relationships/image" Target="../media/image22.png"/><Relationship Id="rId6" Type="http://schemas.microsoft.com/office/2007/relationships/hdphoto" Target="../media/hdphoto6.wdp"/><Relationship Id="rId7" Type="http://schemas.microsoft.com/office/2007/relationships/hdphoto" Target="../media/hdphoto7.wdp"/><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9" Type="http://schemas.microsoft.com/office/2007/relationships/hdphoto" Target="../media/hdphoto8.wdp"/><Relationship Id="rId20" Type="http://schemas.openxmlformats.org/officeDocument/2006/relationships/image" Target="../media/image28.jpeg"/><Relationship Id="rId21" Type="http://schemas.microsoft.com/office/2007/relationships/hdphoto" Target="../media/hdphoto13.wdp"/><Relationship Id="rId22" Type="http://schemas.openxmlformats.org/officeDocument/2006/relationships/image" Target="../media/image30.png"/><Relationship Id="rId23" Type="http://schemas.microsoft.com/office/2007/relationships/hdphoto" Target="../media/hdphoto15.wdp"/><Relationship Id="rId24" Type="http://schemas.openxmlformats.org/officeDocument/2006/relationships/image" Target="../media/image31.png"/><Relationship Id="rId25" Type="http://schemas.microsoft.com/office/2007/relationships/hdphoto" Target="../media/hdphoto16.wdp"/><Relationship Id="rId10" Type="http://schemas.openxmlformats.org/officeDocument/2006/relationships/image" Target="../media/image24.png"/><Relationship Id="rId11" Type="http://schemas.microsoft.com/office/2007/relationships/hdphoto" Target="../media/hdphoto9.wdp"/><Relationship Id="rId12" Type="http://schemas.openxmlformats.org/officeDocument/2006/relationships/image" Target="../media/image25.png"/><Relationship Id="rId13" Type="http://schemas.microsoft.com/office/2007/relationships/hdphoto" Target="../media/hdphoto10.wdp"/><Relationship Id="rId14" Type="http://schemas.openxmlformats.org/officeDocument/2006/relationships/image" Target="../media/image26.png"/><Relationship Id="rId15" Type="http://schemas.microsoft.com/office/2007/relationships/hdphoto" Target="../media/hdphoto11.wdp"/><Relationship Id="rId16" Type="http://schemas.openxmlformats.org/officeDocument/2006/relationships/image" Target="../media/image27.png"/><Relationship Id="rId17" Type="http://schemas.microsoft.com/office/2007/relationships/hdphoto" Target="../media/hdphoto12.wdp"/><Relationship Id="rId18" Type="http://schemas.openxmlformats.org/officeDocument/2006/relationships/image" Target="../media/image29.png"/><Relationship Id="rId19" Type="http://schemas.microsoft.com/office/2007/relationships/hdphoto" Target="../media/hdphoto14.wdp"/><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21.png"/><Relationship Id="rId4" Type="http://schemas.microsoft.com/office/2007/relationships/hdphoto" Target="../media/hdphoto5.wdp"/><Relationship Id="rId5" Type="http://schemas.openxmlformats.org/officeDocument/2006/relationships/image" Target="../media/image22.png"/><Relationship Id="rId6" Type="http://schemas.microsoft.com/office/2007/relationships/hdphoto" Target="../media/hdphoto6.wdp"/><Relationship Id="rId7" Type="http://schemas.microsoft.com/office/2007/relationships/hdphoto" Target="../media/hdphoto7.wdp"/><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9" Type="http://schemas.microsoft.com/office/2007/relationships/hdphoto" Target="../media/hdphoto8.wdp"/><Relationship Id="rId20" Type="http://schemas.openxmlformats.org/officeDocument/2006/relationships/image" Target="../media/image28.jpeg"/><Relationship Id="rId21" Type="http://schemas.microsoft.com/office/2007/relationships/hdphoto" Target="../media/hdphoto13.wdp"/><Relationship Id="rId22" Type="http://schemas.openxmlformats.org/officeDocument/2006/relationships/image" Target="../media/image32.png"/><Relationship Id="rId23" Type="http://schemas.microsoft.com/office/2007/relationships/hdphoto" Target="../media/hdphoto17.wdp"/><Relationship Id="rId24" Type="http://schemas.openxmlformats.org/officeDocument/2006/relationships/image" Target="../media/image30.png"/><Relationship Id="rId25" Type="http://schemas.microsoft.com/office/2007/relationships/hdphoto" Target="../media/hdphoto15.wdp"/><Relationship Id="rId26" Type="http://schemas.openxmlformats.org/officeDocument/2006/relationships/image" Target="../media/image31.png"/><Relationship Id="rId27" Type="http://schemas.microsoft.com/office/2007/relationships/hdphoto" Target="../media/hdphoto16.wdp"/><Relationship Id="rId10" Type="http://schemas.openxmlformats.org/officeDocument/2006/relationships/image" Target="../media/image24.png"/><Relationship Id="rId11" Type="http://schemas.microsoft.com/office/2007/relationships/hdphoto" Target="../media/hdphoto9.wdp"/><Relationship Id="rId12" Type="http://schemas.openxmlformats.org/officeDocument/2006/relationships/image" Target="../media/image25.png"/><Relationship Id="rId13" Type="http://schemas.microsoft.com/office/2007/relationships/hdphoto" Target="../media/hdphoto10.wdp"/><Relationship Id="rId14" Type="http://schemas.openxmlformats.org/officeDocument/2006/relationships/image" Target="../media/image26.png"/><Relationship Id="rId15" Type="http://schemas.microsoft.com/office/2007/relationships/hdphoto" Target="../media/hdphoto11.wdp"/><Relationship Id="rId16" Type="http://schemas.openxmlformats.org/officeDocument/2006/relationships/image" Target="../media/image27.png"/><Relationship Id="rId17" Type="http://schemas.microsoft.com/office/2007/relationships/hdphoto" Target="../media/hdphoto12.wdp"/><Relationship Id="rId18" Type="http://schemas.openxmlformats.org/officeDocument/2006/relationships/image" Target="../media/image29.png"/><Relationship Id="rId19" Type="http://schemas.microsoft.com/office/2007/relationships/hdphoto" Target="../media/hdphoto14.wdp"/><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1.png"/><Relationship Id="rId4" Type="http://schemas.microsoft.com/office/2007/relationships/hdphoto" Target="../media/hdphoto5.wdp"/><Relationship Id="rId5" Type="http://schemas.openxmlformats.org/officeDocument/2006/relationships/image" Target="../media/image22.png"/><Relationship Id="rId6" Type="http://schemas.microsoft.com/office/2007/relationships/hdphoto" Target="../media/hdphoto6.wdp"/><Relationship Id="rId7" Type="http://schemas.microsoft.com/office/2007/relationships/hdphoto" Target="../media/hdphoto7.wdp"/><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9" Type="http://schemas.microsoft.com/office/2007/relationships/hdphoto" Target="../media/hdphoto8.wdp"/><Relationship Id="rId20" Type="http://schemas.openxmlformats.org/officeDocument/2006/relationships/image" Target="../media/image28.jpeg"/><Relationship Id="rId21" Type="http://schemas.microsoft.com/office/2007/relationships/hdphoto" Target="../media/hdphoto13.wdp"/><Relationship Id="rId22" Type="http://schemas.openxmlformats.org/officeDocument/2006/relationships/image" Target="../media/image32.png"/><Relationship Id="rId23" Type="http://schemas.microsoft.com/office/2007/relationships/hdphoto" Target="../media/hdphoto17.wdp"/><Relationship Id="rId24" Type="http://schemas.openxmlformats.org/officeDocument/2006/relationships/image" Target="../media/image30.png"/><Relationship Id="rId25" Type="http://schemas.microsoft.com/office/2007/relationships/hdphoto" Target="../media/hdphoto15.wdp"/><Relationship Id="rId26" Type="http://schemas.openxmlformats.org/officeDocument/2006/relationships/image" Target="../media/image31.png"/><Relationship Id="rId27" Type="http://schemas.microsoft.com/office/2007/relationships/hdphoto" Target="../media/hdphoto16.wdp"/><Relationship Id="rId28" Type="http://schemas.openxmlformats.org/officeDocument/2006/relationships/image" Target="../media/image33.png"/><Relationship Id="rId29" Type="http://schemas.microsoft.com/office/2007/relationships/hdphoto" Target="../media/hdphoto18.wdp"/><Relationship Id="rId10" Type="http://schemas.openxmlformats.org/officeDocument/2006/relationships/image" Target="../media/image24.png"/><Relationship Id="rId11" Type="http://schemas.microsoft.com/office/2007/relationships/hdphoto" Target="../media/hdphoto9.wdp"/><Relationship Id="rId12" Type="http://schemas.openxmlformats.org/officeDocument/2006/relationships/image" Target="../media/image25.png"/><Relationship Id="rId13" Type="http://schemas.microsoft.com/office/2007/relationships/hdphoto" Target="../media/hdphoto10.wdp"/><Relationship Id="rId14" Type="http://schemas.openxmlformats.org/officeDocument/2006/relationships/image" Target="../media/image26.png"/><Relationship Id="rId15" Type="http://schemas.microsoft.com/office/2007/relationships/hdphoto" Target="../media/hdphoto11.wdp"/><Relationship Id="rId16" Type="http://schemas.openxmlformats.org/officeDocument/2006/relationships/image" Target="../media/image27.png"/><Relationship Id="rId17" Type="http://schemas.microsoft.com/office/2007/relationships/hdphoto" Target="../media/hdphoto12.wdp"/><Relationship Id="rId18" Type="http://schemas.openxmlformats.org/officeDocument/2006/relationships/image" Target="../media/image29.png"/><Relationship Id="rId19" Type="http://schemas.microsoft.com/office/2007/relationships/hdphoto" Target="../media/hdphoto14.wdp"/><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1.png"/><Relationship Id="rId4" Type="http://schemas.microsoft.com/office/2007/relationships/hdphoto" Target="../media/hdphoto5.wdp"/><Relationship Id="rId5" Type="http://schemas.openxmlformats.org/officeDocument/2006/relationships/image" Target="../media/image22.png"/><Relationship Id="rId6" Type="http://schemas.microsoft.com/office/2007/relationships/hdphoto" Target="../media/hdphoto6.wdp"/><Relationship Id="rId7" Type="http://schemas.microsoft.com/office/2007/relationships/hdphoto" Target="../media/hdphoto7.wdp"/><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20" Type="http://schemas.openxmlformats.org/officeDocument/2006/relationships/image" Target="../media/image28.jpeg"/><Relationship Id="rId21" Type="http://schemas.microsoft.com/office/2007/relationships/hdphoto" Target="../media/hdphoto13.wdp"/><Relationship Id="rId22" Type="http://schemas.openxmlformats.org/officeDocument/2006/relationships/image" Target="../media/image32.png"/><Relationship Id="rId23" Type="http://schemas.microsoft.com/office/2007/relationships/hdphoto" Target="../media/hdphoto17.wdp"/><Relationship Id="rId24" Type="http://schemas.openxmlformats.org/officeDocument/2006/relationships/image" Target="../media/image34.png"/><Relationship Id="rId25" Type="http://schemas.microsoft.com/office/2007/relationships/hdphoto" Target="../media/hdphoto19.wdp"/><Relationship Id="rId26" Type="http://schemas.openxmlformats.org/officeDocument/2006/relationships/image" Target="../media/image35.png"/><Relationship Id="rId27" Type="http://schemas.microsoft.com/office/2007/relationships/hdphoto" Target="../media/hdphoto20.wdp"/><Relationship Id="rId28" Type="http://schemas.openxmlformats.org/officeDocument/2006/relationships/image" Target="../media/image30.png"/><Relationship Id="rId29" Type="http://schemas.microsoft.com/office/2007/relationships/hdphoto" Target="../media/hdphoto15.wdp"/><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1.png"/><Relationship Id="rId4" Type="http://schemas.microsoft.com/office/2007/relationships/hdphoto" Target="../media/hdphoto5.wdp"/><Relationship Id="rId5" Type="http://schemas.openxmlformats.org/officeDocument/2006/relationships/image" Target="../media/image22.png"/><Relationship Id="rId30" Type="http://schemas.openxmlformats.org/officeDocument/2006/relationships/image" Target="../media/image31.png"/><Relationship Id="rId31" Type="http://schemas.microsoft.com/office/2007/relationships/hdphoto" Target="../media/hdphoto16.wdp"/><Relationship Id="rId32" Type="http://schemas.openxmlformats.org/officeDocument/2006/relationships/image" Target="../media/image33.png"/><Relationship Id="rId9" Type="http://schemas.microsoft.com/office/2007/relationships/hdphoto" Target="../media/hdphoto8.wdp"/><Relationship Id="rId6" Type="http://schemas.microsoft.com/office/2007/relationships/hdphoto" Target="../media/hdphoto6.wdp"/><Relationship Id="rId7" Type="http://schemas.microsoft.com/office/2007/relationships/hdphoto" Target="../media/hdphoto7.wdp"/><Relationship Id="rId8" Type="http://schemas.openxmlformats.org/officeDocument/2006/relationships/image" Target="../media/image23.png"/><Relationship Id="rId33" Type="http://schemas.microsoft.com/office/2007/relationships/hdphoto" Target="../media/hdphoto18.wdp"/><Relationship Id="rId10" Type="http://schemas.openxmlformats.org/officeDocument/2006/relationships/image" Target="../media/image24.png"/><Relationship Id="rId11" Type="http://schemas.microsoft.com/office/2007/relationships/hdphoto" Target="../media/hdphoto9.wdp"/><Relationship Id="rId12" Type="http://schemas.openxmlformats.org/officeDocument/2006/relationships/image" Target="../media/image25.png"/><Relationship Id="rId13" Type="http://schemas.microsoft.com/office/2007/relationships/hdphoto" Target="../media/hdphoto10.wdp"/><Relationship Id="rId14" Type="http://schemas.openxmlformats.org/officeDocument/2006/relationships/image" Target="../media/image26.png"/><Relationship Id="rId15" Type="http://schemas.microsoft.com/office/2007/relationships/hdphoto" Target="../media/hdphoto11.wdp"/><Relationship Id="rId16" Type="http://schemas.openxmlformats.org/officeDocument/2006/relationships/image" Target="../media/image27.png"/><Relationship Id="rId17" Type="http://schemas.microsoft.com/office/2007/relationships/hdphoto" Target="../media/hdphoto12.wdp"/><Relationship Id="rId18" Type="http://schemas.openxmlformats.org/officeDocument/2006/relationships/image" Target="../media/image29.png"/><Relationship Id="rId19" Type="http://schemas.microsoft.com/office/2007/relationships/hdphoto" Target="../media/hdphoto14.wdp"/></Relationships>
</file>

<file path=ppt/slides/_rels/slide16.xml.rels><?xml version="1.0" encoding="UTF-8" standalone="yes"?>
<Relationships xmlns="http://schemas.openxmlformats.org/package/2006/relationships"><Relationship Id="rId20" Type="http://schemas.openxmlformats.org/officeDocument/2006/relationships/image" Target="../media/image28.jpeg"/><Relationship Id="rId21" Type="http://schemas.microsoft.com/office/2007/relationships/hdphoto" Target="../media/hdphoto13.wdp"/><Relationship Id="rId22" Type="http://schemas.openxmlformats.org/officeDocument/2006/relationships/image" Target="../media/image32.png"/><Relationship Id="rId23" Type="http://schemas.microsoft.com/office/2007/relationships/hdphoto" Target="../media/hdphoto17.wdp"/><Relationship Id="rId24" Type="http://schemas.openxmlformats.org/officeDocument/2006/relationships/image" Target="../media/image34.png"/><Relationship Id="rId25" Type="http://schemas.microsoft.com/office/2007/relationships/hdphoto" Target="../media/hdphoto19.wdp"/><Relationship Id="rId26" Type="http://schemas.openxmlformats.org/officeDocument/2006/relationships/image" Target="../media/image35.png"/><Relationship Id="rId27" Type="http://schemas.microsoft.com/office/2007/relationships/hdphoto" Target="../media/hdphoto20.wdp"/><Relationship Id="rId28" Type="http://schemas.openxmlformats.org/officeDocument/2006/relationships/image" Target="../media/image30.png"/><Relationship Id="rId29" Type="http://schemas.microsoft.com/office/2007/relationships/hdphoto" Target="../media/hdphoto15.wdp"/><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1.png"/><Relationship Id="rId4" Type="http://schemas.microsoft.com/office/2007/relationships/hdphoto" Target="../media/hdphoto5.wdp"/><Relationship Id="rId5" Type="http://schemas.openxmlformats.org/officeDocument/2006/relationships/image" Target="../media/image22.png"/><Relationship Id="rId30" Type="http://schemas.openxmlformats.org/officeDocument/2006/relationships/image" Target="../media/image31.png"/><Relationship Id="rId31" Type="http://schemas.microsoft.com/office/2007/relationships/hdphoto" Target="../media/hdphoto16.wdp"/><Relationship Id="rId32" Type="http://schemas.openxmlformats.org/officeDocument/2006/relationships/image" Target="../media/image36.png"/><Relationship Id="rId9" Type="http://schemas.microsoft.com/office/2007/relationships/hdphoto" Target="../media/hdphoto8.wdp"/><Relationship Id="rId6" Type="http://schemas.microsoft.com/office/2007/relationships/hdphoto" Target="../media/hdphoto6.wdp"/><Relationship Id="rId7" Type="http://schemas.microsoft.com/office/2007/relationships/hdphoto" Target="../media/hdphoto7.wdp"/><Relationship Id="rId8" Type="http://schemas.openxmlformats.org/officeDocument/2006/relationships/image" Target="../media/image23.png"/><Relationship Id="rId33" Type="http://schemas.microsoft.com/office/2007/relationships/hdphoto" Target="../media/hdphoto21.wdp"/><Relationship Id="rId34" Type="http://schemas.openxmlformats.org/officeDocument/2006/relationships/image" Target="../media/image33.png"/><Relationship Id="rId35" Type="http://schemas.microsoft.com/office/2007/relationships/hdphoto" Target="../media/hdphoto18.wdp"/><Relationship Id="rId10" Type="http://schemas.openxmlformats.org/officeDocument/2006/relationships/image" Target="../media/image24.png"/><Relationship Id="rId11" Type="http://schemas.microsoft.com/office/2007/relationships/hdphoto" Target="../media/hdphoto9.wdp"/><Relationship Id="rId12" Type="http://schemas.openxmlformats.org/officeDocument/2006/relationships/image" Target="../media/image25.png"/><Relationship Id="rId13" Type="http://schemas.microsoft.com/office/2007/relationships/hdphoto" Target="../media/hdphoto10.wdp"/><Relationship Id="rId14" Type="http://schemas.openxmlformats.org/officeDocument/2006/relationships/image" Target="../media/image26.png"/><Relationship Id="rId15" Type="http://schemas.microsoft.com/office/2007/relationships/hdphoto" Target="../media/hdphoto11.wdp"/><Relationship Id="rId16" Type="http://schemas.openxmlformats.org/officeDocument/2006/relationships/image" Target="../media/image27.png"/><Relationship Id="rId17" Type="http://schemas.microsoft.com/office/2007/relationships/hdphoto" Target="../media/hdphoto12.wdp"/><Relationship Id="rId18" Type="http://schemas.openxmlformats.org/officeDocument/2006/relationships/image" Target="../media/image29.png"/><Relationship Id="rId19" Type="http://schemas.microsoft.com/office/2007/relationships/hdphoto" Target="../media/hdphoto14.wdp"/></Relationships>
</file>

<file path=ppt/slides/_rels/slide17.xml.rels><?xml version="1.0" encoding="UTF-8" standalone="yes"?>
<Relationships xmlns="http://schemas.openxmlformats.org/package/2006/relationships"><Relationship Id="rId20" Type="http://schemas.openxmlformats.org/officeDocument/2006/relationships/image" Target="../media/image28.jpeg"/><Relationship Id="rId21" Type="http://schemas.microsoft.com/office/2007/relationships/hdphoto" Target="../media/hdphoto13.wdp"/><Relationship Id="rId22" Type="http://schemas.openxmlformats.org/officeDocument/2006/relationships/image" Target="../media/image32.png"/><Relationship Id="rId23" Type="http://schemas.microsoft.com/office/2007/relationships/hdphoto" Target="../media/hdphoto17.wdp"/><Relationship Id="rId24" Type="http://schemas.openxmlformats.org/officeDocument/2006/relationships/image" Target="../media/image34.png"/><Relationship Id="rId25" Type="http://schemas.microsoft.com/office/2007/relationships/hdphoto" Target="../media/hdphoto19.wdp"/><Relationship Id="rId26" Type="http://schemas.openxmlformats.org/officeDocument/2006/relationships/image" Target="../media/image35.png"/><Relationship Id="rId27" Type="http://schemas.microsoft.com/office/2007/relationships/hdphoto" Target="../media/hdphoto20.wdp"/><Relationship Id="rId28" Type="http://schemas.openxmlformats.org/officeDocument/2006/relationships/image" Target="../media/image30.png"/><Relationship Id="rId29" Type="http://schemas.microsoft.com/office/2007/relationships/hdphoto" Target="../media/hdphoto15.wdp"/><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1.png"/><Relationship Id="rId4" Type="http://schemas.microsoft.com/office/2007/relationships/hdphoto" Target="../media/hdphoto5.wdp"/><Relationship Id="rId5" Type="http://schemas.openxmlformats.org/officeDocument/2006/relationships/image" Target="../media/image22.png"/><Relationship Id="rId30" Type="http://schemas.openxmlformats.org/officeDocument/2006/relationships/image" Target="../media/image31.png"/><Relationship Id="rId31" Type="http://schemas.microsoft.com/office/2007/relationships/hdphoto" Target="../media/hdphoto16.wdp"/><Relationship Id="rId32" Type="http://schemas.openxmlformats.org/officeDocument/2006/relationships/image" Target="../media/image36.png"/><Relationship Id="rId9" Type="http://schemas.microsoft.com/office/2007/relationships/hdphoto" Target="../media/hdphoto8.wdp"/><Relationship Id="rId6" Type="http://schemas.microsoft.com/office/2007/relationships/hdphoto" Target="../media/hdphoto6.wdp"/><Relationship Id="rId7" Type="http://schemas.microsoft.com/office/2007/relationships/hdphoto" Target="../media/hdphoto7.wdp"/><Relationship Id="rId8" Type="http://schemas.openxmlformats.org/officeDocument/2006/relationships/image" Target="../media/image23.png"/><Relationship Id="rId33" Type="http://schemas.microsoft.com/office/2007/relationships/hdphoto" Target="../media/hdphoto21.wdp"/><Relationship Id="rId34" Type="http://schemas.openxmlformats.org/officeDocument/2006/relationships/image" Target="../media/image33.png"/><Relationship Id="rId35" Type="http://schemas.microsoft.com/office/2007/relationships/hdphoto" Target="../media/hdphoto18.wdp"/><Relationship Id="rId36" Type="http://schemas.openxmlformats.org/officeDocument/2006/relationships/image" Target="../media/image37.png"/><Relationship Id="rId10" Type="http://schemas.openxmlformats.org/officeDocument/2006/relationships/image" Target="../media/image24.png"/><Relationship Id="rId11" Type="http://schemas.microsoft.com/office/2007/relationships/hdphoto" Target="../media/hdphoto9.wdp"/><Relationship Id="rId12" Type="http://schemas.openxmlformats.org/officeDocument/2006/relationships/image" Target="../media/image25.png"/><Relationship Id="rId13" Type="http://schemas.microsoft.com/office/2007/relationships/hdphoto" Target="../media/hdphoto10.wdp"/><Relationship Id="rId14" Type="http://schemas.openxmlformats.org/officeDocument/2006/relationships/image" Target="../media/image26.png"/><Relationship Id="rId15" Type="http://schemas.microsoft.com/office/2007/relationships/hdphoto" Target="../media/hdphoto11.wdp"/><Relationship Id="rId16" Type="http://schemas.openxmlformats.org/officeDocument/2006/relationships/image" Target="../media/image27.png"/><Relationship Id="rId17" Type="http://schemas.microsoft.com/office/2007/relationships/hdphoto" Target="../media/hdphoto12.wdp"/><Relationship Id="rId18" Type="http://schemas.openxmlformats.org/officeDocument/2006/relationships/image" Target="../media/image29.png"/><Relationship Id="rId19" Type="http://schemas.microsoft.com/office/2007/relationships/hdphoto" Target="../media/hdphoto14.wdp"/><Relationship Id="rId37" Type="http://schemas.microsoft.com/office/2007/relationships/hdphoto" Target="../media/hdphoto22.wdp"/></Relationships>
</file>

<file path=ppt/slides/_rels/slide18.xml.rels><?xml version="1.0" encoding="UTF-8" standalone="yes"?>
<Relationships xmlns="http://schemas.openxmlformats.org/package/2006/relationships"><Relationship Id="rId20" Type="http://schemas.openxmlformats.org/officeDocument/2006/relationships/image" Target="../media/image28.jpeg"/><Relationship Id="rId21" Type="http://schemas.microsoft.com/office/2007/relationships/hdphoto" Target="../media/hdphoto13.wdp"/><Relationship Id="rId22" Type="http://schemas.openxmlformats.org/officeDocument/2006/relationships/image" Target="../media/image32.png"/><Relationship Id="rId23" Type="http://schemas.microsoft.com/office/2007/relationships/hdphoto" Target="../media/hdphoto17.wdp"/><Relationship Id="rId24" Type="http://schemas.openxmlformats.org/officeDocument/2006/relationships/image" Target="../media/image34.png"/><Relationship Id="rId25" Type="http://schemas.microsoft.com/office/2007/relationships/hdphoto" Target="../media/hdphoto19.wdp"/><Relationship Id="rId26" Type="http://schemas.openxmlformats.org/officeDocument/2006/relationships/image" Target="../media/image35.png"/><Relationship Id="rId27" Type="http://schemas.microsoft.com/office/2007/relationships/hdphoto" Target="../media/hdphoto20.wdp"/><Relationship Id="rId28" Type="http://schemas.openxmlformats.org/officeDocument/2006/relationships/image" Target="../media/image30.png"/><Relationship Id="rId29" Type="http://schemas.microsoft.com/office/2007/relationships/hdphoto" Target="../media/hdphoto15.wdp"/><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1.png"/><Relationship Id="rId4" Type="http://schemas.microsoft.com/office/2007/relationships/hdphoto" Target="../media/hdphoto5.wdp"/><Relationship Id="rId5" Type="http://schemas.openxmlformats.org/officeDocument/2006/relationships/image" Target="../media/image22.png"/><Relationship Id="rId30" Type="http://schemas.openxmlformats.org/officeDocument/2006/relationships/image" Target="../media/image31.png"/><Relationship Id="rId31" Type="http://schemas.microsoft.com/office/2007/relationships/hdphoto" Target="../media/hdphoto16.wdp"/><Relationship Id="rId32" Type="http://schemas.openxmlformats.org/officeDocument/2006/relationships/image" Target="../media/image36.png"/><Relationship Id="rId9" Type="http://schemas.microsoft.com/office/2007/relationships/hdphoto" Target="../media/hdphoto8.wdp"/><Relationship Id="rId6" Type="http://schemas.microsoft.com/office/2007/relationships/hdphoto" Target="../media/hdphoto6.wdp"/><Relationship Id="rId7" Type="http://schemas.microsoft.com/office/2007/relationships/hdphoto" Target="../media/hdphoto7.wdp"/><Relationship Id="rId8" Type="http://schemas.openxmlformats.org/officeDocument/2006/relationships/image" Target="../media/image23.png"/><Relationship Id="rId33" Type="http://schemas.microsoft.com/office/2007/relationships/hdphoto" Target="../media/hdphoto21.wdp"/><Relationship Id="rId34" Type="http://schemas.openxmlformats.org/officeDocument/2006/relationships/image" Target="../media/image33.png"/><Relationship Id="rId35" Type="http://schemas.microsoft.com/office/2007/relationships/hdphoto" Target="../media/hdphoto18.wdp"/><Relationship Id="rId36" Type="http://schemas.openxmlformats.org/officeDocument/2006/relationships/image" Target="../media/image37.png"/><Relationship Id="rId10" Type="http://schemas.openxmlformats.org/officeDocument/2006/relationships/image" Target="../media/image24.png"/><Relationship Id="rId11" Type="http://schemas.microsoft.com/office/2007/relationships/hdphoto" Target="../media/hdphoto9.wdp"/><Relationship Id="rId12" Type="http://schemas.openxmlformats.org/officeDocument/2006/relationships/image" Target="../media/image25.png"/><Relationship Id="rId13" Type="http://schemas.microsoft.com/office/2007/relationships/hdphoto" Target="../media/hdphoto10.wdp"/><Relationship Id="rId14" Type="http://schemas.openxmlformats.org/officeDocument/2006/relationships/image" Target="../media/image26.png"/><Relationship Id="rId15" Type="http://schemas.microsoft.com/office/2007/relationships/hdphoto" Target="../media/hdphoto11.wdp"/><Relationship Id="rId16" Type="http://schemas.openxmlformats.org/officeDocument/2006/relationships/image" Target="../media/image27.png"/><Relationship Id="rId17" Type="http://schemas.microsoft.com/office/2007/relationships/hdphoto" Target="../media/hdphoto12.wdp"/><Relationship Id="rId18" Type="http://schemas.openxmlformats.org/officeDocument/2006/relationships/image" Target="../media/image29.png"/><Relationship Id="rId19" Type="http://schemas.microsoft.com/office/2007/relationships/hdphoto" Target="../media/hdphoto14.wdp"/><Relationship Id="rId37" Type="http://schemas.microsoft.com/office/2007/relationships/hdphoto" Target="../media/hdphoto22.wdp"/><Relationship Id="rId38" Type="http://schemas.openxmlformats.org/officeDocument/2006/relationships/image" Target="../media/image38.png"/></Relationships>
</file>

<file path=ppt/slides/_rels/slide19.xml.rels><?xml version="1.0" encoding="UTF-8" standalone="yes"?>
<Relationships xmlns="http://schemas.openxmlformats.org/package/2006/relationships"><Relationship Id="rId20" Type="http://schemas.openxmlformats.org/officeDocument/2006/relationships/image" Target="../media/image28.jpeg"/><Relationship Id="rId21" Type="http://schemas.microsoft.com/office/2007/relationships/hdphoto" Target="../media/hdphoto13.wdp"/><Relationship Id="rId22" Type="http://schemas.openxmlformats.org/officeDocument/2006/relationships/image" Target="../media/image32.png"/><Relationship Id="rId23" Type="http://schemas.microsoft.com/office/2007/relationships/hdphoto" Target="../media/hdphoto17.wdp"/><Relationship Id="rId24" Type="http://schemas.openxmlformats.org/officeDocument/2006/relationships/image" Target="../media/image34.png"/><Relationship Id="rId25" Type="http://schemas.microsoft.com/office/2007/relationships/hdphoto" Target="../media/hdphoto19.wdp"/><Relationship Id="rId26" Type="http://schemas.openxmlformats.org/officeDocument/2006/relationships/image" Target="../media/image35.png"/><Relationship Id="rId27" Type="http://schemas.microsoft.com/office/2007/relationships/hdphoto" Target="../media/hdphoto20.wdp"/><Relationship Id="rId28" Type="http://schemas.openxmlformats.org/officeDocument/2006/relationships/image" Target="../media/image30.png"/><Relationship Id="rId29" Type="http://schemas.microsoft.com/office/2007/relationships/hdphoto" Target="../media/hdphoto15.wdp"/><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1.png"/><Relationship Id="rId4" Type="http://schemas.microsoft.com/office/2007/relationships/hdphoto" Target="../media/hdphoto5.wdp"/><Relationship Id="rId5" Type="http://schemas.openxmlformats.org/officeDocument/2006/relationships/image" Target="../media/image22.png"/><Relationship Id="rId30" Type="http://schemas.openxmlformats.org/officeDocument/2006/relationships/image" Target="../media/image31.png"/><Relationship Id="rId31" Type="http://schemas.microsoft.com/office/2007/relationships/hdphoto" Target="../media/hdphoto16.wdp"/><Relationship Id="rId32" Type="http://schemas.openxmlformats.org/officeDocument/2006/relationships/image" Target="../media/image36.png"/><Relationship Id="rId9" Type="http://schemas.microsoft.com/office/2007/relationships/hdphoto" Target="../media/hdphoto8.wdp"/><Relationship Id="rId6" Type="http://schemas.microsoft.com/office/2007/relationships/hdphoto" Target="../media/hdphoto6.wdp"/><Relationship Id="rId7" Type="http://schemas.microsoft.com/office/2007/relationships/hdphoto" Target="../media/hdphoto7.wdp"/><Relationship Id="rId8" Type="http://schemas.openxmlformats.org/officeDocument/2006/relationships/image" Target="../media/image23.png"/><Relationship Id="rId33" Type="http://schemas.microsoft.com/office/2007/relationships/hdphoto" Target="../media/hdphoto21.wdp"/><Relationship Id="rId34" Type="http://schemas.openxmlformats.org/officeDocument/2006/relationships/image" Target="../media/image33.png"/><Relationship Id="rId35" Type="http://schemas.microsoft.com/office/2007/relationships/hdphoto" Target="../media/hdphoto18.wdp"/><Relationship Id="rId36" Type="http://schemas.openxmlformats.org/officeDocument/2006/relationships/image" Target="../media/image37.png"/><Relationship Id="rId10" Type="http://schemas.openxmlformats.org/officeDocument/2006/relationships/image" Target="../media/image24.png"/><Relationship Id="rId11" Type="http://schemas.microsoft.com/office/2007/relationships/hdphoto" Target="../media/hdphoto9.wdp"/><Relationship Id="rId12" Type="http://schemas.openxmlformats.org/officeDocument/2006/relationships/image" Target="../media/image25.png"/><Relationship Id="rId13" Type="http://schemas.microsoft.com/office/2007/relationships/hdphoto" Target="../media/hdphoto10.wdp"/><Relationship Id="rId14" Type="http://schemas.openxmlformats.org/officeDocument/2006/relationships/image" Target="../media/image26.png"/><Relationship Id="rId15" Type="http://schemas.microsoft.com/office/2007/relationships/hdphoto" Target="../media/hdphoto11.wdp"/><Relationship Id="rId16" Type="http://schemas.openxmlformats.org/officeDocument/2006/relationships/image" Target="../media/image27.png"/><Relationship Id="rId17" Type="http://schemas.microsoft.com/office/2007/relationships/hdphoto" Target="../media/hdphoto12.wdp"/><Relationship Id="rId18" Type="http://schemas.openxmlformats.org/officeDocument/2006/relationships/image" Target="../media/image29.png"/><Relationship Id="rId19" Type="http://schemas.microsoft.com/office/2007/relationships/hdphoto" Target="../media/hdphoto14.wdp"/><Relationship Id="rId37" Type="http://schemas.microsoft.com/office/2007/relationships/hdphoto" Target="../media/hdphoto22.wdp"/><Relationship Id="rId38"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microsoft.com/office/2007/relationships/hdphoto" Target="../media/hdphoto23.wdp"/><Relationship Id="rId6" Type="http://schemas.openxmlformats.org/officeDocument/2006/relationships/image" Target="../media/image41.png"/><Relationship Id="rId7" Type="http://schemas.microsoft.com/office/2007/relationships/hdphoto" Target="../media/hdphoto24.wdp"/><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1.wdp"/><Relationship Id="rId5" Type="http://schemas.openxmlformats.org/officeDocument/2006/relationships/image" Target="../media/image18.png"/><Relationship Id="rId6" Type="http://schemas.microsoft.com/office/2007/relationships/hdphoto" Target="../media/hdphoto2.wdp"/><Relationship Id="rId7" Type="http://schemas.openxmlformats.org/officeDocument/2006/relationships/image" Target="../media/image19.png"/><Relationship Id="rId8" Type="http://schemas.microsoft.com/office/2007/relationships/hdphoto" Target="../media/hdphoto3.wdp"/><Relationship Id="rId9" Type="http://schemas.openxmlformats.org/officeDocument/2006/relationships/image" Target="../media/image20.png"/><Relationship Id="rId10" Type="http://schemas.microsoft.com/office/2007/relationships/hdphoto" Target="../media/hdphoto4.wdp"/><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3010" name="Title 1"/>
          <p:cNvSpPr>
            <a:spLocks noGrp="1"/>
          </p:cNvSpPr>
          <p:nvPr>
            <p:ph type="ctrTitle"/>
          </p:nvPr>
        </p:nvSpPr>
        <p:spPr>
          <a:xfrm>
            <a:off x="531813" y="739775"/>
            <a:ext cx="9601200" cy="1470025"/>
          </a:xfrm>
        </p:spPr>
        <p:txBody>
          <a:bodyPr/>
          <a:lstStyle/>
          <a:p>
            <a:r>
              <a:rPr lang="en-US" altLang="en-US" dirty="0" smtClean="0"/>
              <a:t>Streaming Supply Chain</a:t>
            </a:r>
            <a:endParaRPr lang="en-US" altLang="en-US" dirty="0"/>
          </a:p>
        </p:txBody>
      </p:sp>
      <p:sp>
        <p:nvSpPr>
          <p:cNvPr id="43011" name="Subtitle 2"/>
          <p:cNvSpPr>
            <a:spLocks noGrp="1"/>
          </p:cNvSpPr>
          <p:nvPr>
            <p:ph type="subTitle" idx="1"/>
          </p:nvPr>
        </p:nvSpPr>
        <p:spPr>
          <a:xfrm>
            <a:off x="531813" y="2286000"/>
            <a:ext cx="9601200" cy="914400"/>
          </a:xfrm>
        </p:spPr>
        <p:txBody>
          <a:bodyPr/>
          <a:lstStyle/>
          <a:p>
            <a:pPr>
              <a:spcBef>
                <a:spcPct val="0"/>
              </a:spcBef>
              <a:buClr>
                <a:srgbClr val="FFFFFF"/>
              </a:buClr>
            </a:pPr>
            <a:r>
              <a:rPr lang="en-US" altLang="en-US" dirty="0" smtClean="0"/>
              <a:t>Real-Time Data Insight with Oracle Cloud Technology</a:t>
            </a:r>
            <a:endParaRPr lang="en-US" altLang="en-US" dirty="0"/>
          </a:p>
        </p:txBody>
      </p:sp>
      <p:sp>
        <p:nvSpPr>
          <p:cNvPr id="43012" name="Text Placeholder 5"/>
          <p:cNvSpPr>
            <a:spLocks noGrp="1"/>
          </p:cNvSpPr>
          <p:nvPr>
            <p:ph type="body" sz="quarter" idx="13"/>
          </p:nvPr>
        </p:nvSpPr>
        <p:spPr>
          <a:xfrm>
            <a:off x="531813" y="3429000"/>
            <a:ext cx="9601200" cy="2514600"/>
          </a:xfrm>
        </p:spPr>
        <p:txBody>
          <a:bodyPr/>
          <a:lstStyle/>
          <a:p>
            <a:pPr>
              <a:spcBef>
                <a:spcPct val="0"/>
              </a:spcBef>
              <a:buClr>
                <a:srgbClr val="FFFFFF"/>
              </a:buClr>
            </a:pPr>
            <a:r>
              <a:rPr lang="en-US" altLang="en-US" dirty="0" smtClean="0"/>
              <a:t>Team CloudForce</a:t>
            </a:r>
            <a:endParaRPr lang="en-US" altLang="en-US" dirty="0"/>
          </a:p>
          <a:p>
            <a:pPr>
              <a:spcBef>
                <a:spcPct val="0"/>
              </a:spcBef>
              <a:buClr>
                <a:srgbClr val="FFFFFF"/>
              </a:buClr>
            </a:pPr>
            <a:r>
              <a:rPr lang="en-US" altLang="en-US" dirty="0" smtClean="0"/>
              <a:t>Paul Chyz, Alex Ros, Ilya Osovets, and Kseniia Ryuma</a:t>
            </a:r>
            <a:endParaRPr lang="en-US" altLang="en-US" dirty="0"/>
          </a:p>
          <a:p>
            <a:pPr>
              <a:spcBef>
                <a:spcPct val="0"/>
              </a:spcBef>
              <a:buClr>
                <a:srgbClr val="FFFFFF"/>
              </a:buClr>
            </a:pPr>
            <a:r>
              <a:rPr lang="en-US" altLang="en-US" dirty="0" smtClean="0"/>
              <a:t>Cloud Solution Hub, Santa Monica</a:t>
            </a:r>
            <a:endParaRPr lang="en-US" altLang="en-US" dirty="0"/>
          </a:p>
          <a:p>
            <a:pPr>
              <a:spcBef>
                <a:spcPct val="0"/>
              </a:spcBef>
              <a:buClr>
                <a:srgbClr val="FFFFFF"/>
              </a:buClr>
            </a:pPr>
            <a:r>
              <a:rPr lang="en-US" altLang="en-US" dirty="0" smtClean="0"/>
              <a:t>October 19, 2018</a:t>
            </a:r>
            <a:endParaRPr lang="en-US" altLang="en-US" dirty="0"/>
          </a:p>
        </p:txBody>
      </p:sp>
      <p:sp>
        <p:nvSpPr>
          <p:cNvPr id="11" name="Footer Placeholder 10"/>
          <p:cNvSpPr>
            <a:spLocks noGrp="1"/>
          </p:cNvSpPr>
          <p:nvPr>
            <p:ph type="ftr" sz="quarter" idx="15"/>
          </p:nvPr>
        </p:nvSpPr>
        <p:spPr/>
        <p:txBody>
          <a:bodyPr/>
          <a:lstStyle/>
          <a:p>
            <a:pPr>
              <a:defRPr/>
            </a:pPr>
            <a:r>
              <a:rPr lang="en-US" dirty="0"/>
              <a:t>Oracle Confidential – </a:t>
            </a:r>
            <a:r>
              <a:rPr lang="en-US" dirty="0" smtClean="0"/>
              <a:t>Internal</a:t>
            </a:r>
            <a:endParaRPr lang="en-US" dirty="0"/>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2226" name="Title 1"/>
          <p:cNvSpPr>
            <a:spLocks noGrp="1"/>
          </p:cNvSpPr>
          <p:nvPr>
            <p:ph type="title"/>
          </p:nvPr>
        </p:nvSpPr>
        <p:spPr>
          <a:xfrm>
            <a:off x="531813" y="2600325"/>
            <a:ext cx="11125200" cy="1371600"/>
          </a:xfrm>
        </p:spPr>
        <p:txBody>
          <a:bodyPr/>
          <a:lstStyle/>
          <a:p>
            <a:r>
              <a:rPr lang="en-US" altLang="en-US" dirty="0" smtClean="0"/>
              <a:t>Notional Architecture</a:t>
            </a:r>
            <a:endParaRPr lang="en-US" altLang="en-US" dirty="0"/>
          </a:p>
        </p:txBody>
      </p:sp>
      <p:sp>
        <p:nvSpPr>
          <p:cNvPr id="52227" name="Text Placeholder 2"/>
          <p:cNvSpPr>
            <a:spLocks noGrp="1"/>
          </p:cNvSpPr>
          <p:nvPr>
            <p:ph type="body" idx="1"/>
          </p:nvPr>
        </p:nvSpPr>
        <p:spPr>
          <a:xfrm>
            <a:off x="531813" y="4038600"/>
            <a:ext cx="11125200" cy="914400"/>
          </a:xfrm>
        </p:spPr>
        <p:txBody>
          <a:bodyPr/>
          <a:lstStyle/>
          <a:p>
            <a:pPr>
              <a:spcBef>
                <a:spcPct val="0"/>
              </a:spcBef>
              <a:buClr>
                <a:srgbClr val="FFFFFF"/>
              </a:buClr>
            </a:pPr>
            <a:r>
              <a:rPr lang="en-US" altLang="en-US" dirty="0" smtClean="0"/>
              <a:t>Consumer Packaged Goods</a:t>
            </a:r>
            <a:endParaRPr lang="en-US" altLang="en-US" dirty="0"/>
          </a:p>
        </p:txBody>
      </p:sp>
      <p:sp>
        <p:nvSpPr>
          <p:cNvPr id="7" name="Footer Placeholder 6"/>
          <p:cNvSpPr>
            <a:spLocks noGrp="1"/>
          </p:cNvSpPr>
          <p:nvPr>
            <p:ph type="ftr" sz="quarter" idx="11"/>
          </p:nvPr>
        </p:nvSpPr>
        <p:spPr/>
        <p:txBody>
          <a:bodyPr/>
          <a:lstStyle/>
          <a:p>
            <a:pPr>
              <a:defRPr/>
            </a:pPr>
            <a:r>
              <a:rPr lang="en-US" dirty="0"/>
              <a:t>Oracle Confidential – </a:t>
            </a:r>
            <a:r>
              <a:rPr lang="en-US" dirty="0" smtClean="0"/>
              <a:t>Internal</a:t>
            </a:r>
            <a:endParaRPr lang="en-US" dirty="0"/>
          </a:p>
        </p:txBody>
      </p:sp>
      <p:sp>
        <p:nvSpPr>
          <p:cNvPr id="4" name="Slide Number Placeholder 3"/>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CB9C5D4D-498F-3E48-9BD0-C1C22F130CF6}" type="slidenum">
              <a:rPr lang="en-US" altLang="en-US">
                <a:solidFill>
                  <a:srgbClr val="5F5F5F"/>
                </a:solidFill>
              </a:rPr>
              <a:pPr/>
              <a:t>10</a:t>
            </a:fld>
            <a:endParaRPr lang="en-US" altLang="en-US" dirty="0">
              <a:solidFill>
                <a:srgbClr val="5F5F5F"/>
              </a:solidFill>
            </a:endParaRPr>
          </a:p>
        </p:txBody>
      </p:sp>
    </p:spTree>
    <p:extLst>
      <p:ext uri="{BB962C8B-B14F-4D97-AF65-F5344CB8AC3E}">
        <p14:creationId xmlns:p14="http://schemas.microsoft.com/office/powerpoint/2010/main" val="118928007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nchor="t"/>
          <a:lstStyle/>
          <a:p>
            <a:r>
              <a:rPr lang="en-US" altLang="en-US" dirty="0" smtClean="0"/>
              <a:t>Notional Architecture</a:t>
            </a:r>
            <a:endParaRPr lang="en-US" altLang="en-US" dirty="0"/>
          </a:p>
        </p:txBody>
      </p:sp>
      <p:sp>
        <p:nvSpPr>
          <p:cNvPr id="5" name="Footer Placeholder 4"/>
          <p:cNvSpPr>
            <a:spLocks noGrp="1"/>
          </p:cNvSpPr>
          <p:nvPr>
            <p:ph type="ftr" sz="quarter" idx="11"/>
          </p:nvPr>
        </p:nvSpPr>
        <p:spPr/>
        <p:txBody>
          <a:bodyPr/>
          <a:lstStyle/>
          <a:p>
            <a:pPr>
              <a:defRPr/>
            </a:pPr>
            <a:r>
              <a:rPr lang="en-US" dirty="0" smtClean="0"/>
              <a:t>Oracle Confidential – Internal</a:t>
            </a:r>
            <a:endParaRPr lang="en-US" dirty="0"/>
          </a:p>
        </p:txBody>
      </p:sp>
      <p:sp>
        <p:nvSpPr>
          <p:cNvPr id="3" name="Slide Number Placeholder 2"/>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E47053F1-927E-7944-BFD3-75AEFF87162C}" type="slidenum">
              <a:rPr lang="en-US" altLang="en-US"/>
              <a:pPr/>
              <a:t>11</a:t>
            </a:fld>
            <a:endParaRPr lang="en-US" altLang="en-US" dirty="0"/>
          </a:p>
        </p:txBody>
      </p:sp>
      <p:cxnSp>
        <p:nvCxnSpPr>
          <p:cNvPr id="6" name="Straight Connector 5"/>
          <p:cNvCxnSpPr/>
          <p:nvPr/>
        </p:nvCxnSpPr>
        <p:spPr>
          <a:xfrm flipH="1" flipV="1">
            <a:off x="4714755" y="1665279"/>
            <a:ext cx="414284" cy="120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87134" y="1130701"/>
            <a:ext cx="1676602" cy="1440885"/>
            <a:chOff x="2876949" y="1325880"/>
            <a:chExt cx="2169169" cy="1864188"/>
          </a:xfrm>
        </p:grpSpPr>
        <p:sp>
          <p:nvSpPr>
            <p:cNvPr id="9" name="Rectangle 8"/>
            <p:cNvSpPr/>
            <p:nvPr/>
          </p:nvSpPr>
          <p:spPr>
            <a:xfrm>
              <a:off x="2876949" y="2513137"/>
              <a:ext cx="2169169" cy="676931"/>
            </a:xfrm>
            <a:prstGeom prst="rect">
              <a:avLst/>
            </a:prstGeom>
            <a:solidFill>
              <a:schemeClr val="bg1"/>
            </a:solidFill>
          </p:spPr>
          <p:txBody>
            <a:bodyPr wrap="square">
              <a:spAutoFit/>
            </a:bodyPr>
            <a:lstStyle/>
            <a:p>
              <a:pPr algn="ctr"/>
              <a:r>
                <a:rPr lang="en-US" sz="1400" b="1" kern="0" dirty="0" smtClean="0">
                  <a:ea typeface="Calibri"/>
                  <a:cs typeface="MV Boli" pitchFamily="2" charset="0"/>
                  <a:sym typeface="Calibri"/>
                </a:rPr>
                <a:t>Processing and</a:t>
              </a:r>
            </a:p>
            <a:p>
              <a:pPr algn="ctr"/>
              <a:r>
                <a:rPr lang="en-US" sz="1400" b="1" kern="0" dirty="0" smtClean="0">
                  <a:ea typeface="Calibri"/>
                  <a:cs typeface="MV Boli" pitchFamily="2" charset="0"/>
                  <a:sym typeface="Calibri"/>
                </a:rPr>
                <a:t>Packaging</a:t>
              </a:r>
              <a:endParaRPr lang="en-US" sz="1400" b="1" kern="0" dirty="0">
                <a:ea typeface="Calibri"/>
                <a:cs typeface="MV Boli" pitchFamily="2" charset="0"/>
                <a:sym typeface="Calibri"/>
              </a:endParaRP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artisticLineDrawing trans="100000"/>
                      </a14:imgEffect>
                      <a14:imgEffect>
                        <a14:saturation sat="66000"/>
                      </a14:imgEffect>
                    </a14:imgLayer>
                  </a14:imgProps>
                </a:ext>
                <a:ext uri="{28A0092B-C50C-407E-A947-70E740481C1C}">
                  <a14:useLocalDpi xmlns:a14="http://schemas.microsoft.com/office/drawing/2010/main" val="0"/>
                </a:ext>
              </a:extLst>
            </a:blip>
            <a:srcRect l="20924" t="265" r="22696" b="15201"/>
            <a:stretch/>
          </p:blipFill>
          <p:spPr>
            <a:xfrm>
              <a:off x="3357665" y="1325880"/>
              <a:ext cx="1207740" cy="1206433"/>
            </a:xfrm>
            <a:prstGeom prst="roundRect">
              <a:avLst>
                <a:gd name="adj" fmla="val 16218"/>
              </a:avLst>
            </a:prstGeom>
            <a:solidFill>
              <a:srgbClr val="FFFFFF">
                <a:shade val="85000"/>
              </a:srgbClr>
            </a:solidFill>
            <a:ln>
              <a:solidFill>
                <a:schemeClr val="accent4">
                  <a:lumMod val="50000"/>
                </a:schemeClr>
              </a:solidFill>
            </a:ln>
            <a:effectLst/>
          </p:spPr>
        </p:pic>
      </p:grpSp>
      <p:pic>
        <p:nvPicPr>
          <p:cNvPr id="10" name="Picture 9"/>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31416" y="1436679"/>
            <a:ext cx="928975" cy="537828"/>
          </a:xfrm>
          <a:prstGeom prst="rect">
            <a:avLst/>
          </a:prstGeom>
        </p:spPr>
      </p:pic>
      <p:pic>
        <p:nvPicPr>
          <p:cNvPr id="11" name="Picture 10"/>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55616" y="1437140"/>
            <a:ext cx="928975" cy="537828"/>
          </a:xfrm>
          <a:prstGeom prst="rect">
            <a:avLst/>
          </a:prstGeom>
        </p:spPr>
      </p:pic>
      <p:grpSp>
        <p:nvGrpSpPr>
          <p:cNvPr id="12" name="Group 11"/>
          <p:cNvGrpSpPr/>
          <p:nvPr/>
        </p:nvGrpSpPr>
        <p:grpSpPr>
          <a:xfrm>
            <a:off x="7621794" y="202605"/>
            <a:ext cx="861062" cy="979927"/>
            <a:chOff x="7689528" y="609600"/>
            <a:chExt cx="1008278" cy="1147465"/>
          </a:xfrm>
        </p:grpSpPr>
        <p:pic>
          <p:nvPicPr>
            <p:cNvPr id="13" name="Picture 1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3406" y="609600"/>
              <a:ext cx="914400" cy="806777"/>
            </a:xfrm>
            <a:prstGeom prst="rect">
              <a:avLst/>
            </a:prstGeom>
          </p:spPr>
        </p:pic>
        <p:sp>
          <p:nvSpPr>
            <p:cNvPr id="14" name="Rectangle 13"/>
            <p:cNvSpPr/>
            <p:nvPr/>
          </p:nvSpPr>
          <p:spPr>
            <a:xfrm>
              <a:off x="7689528" y="1295400"/>
              <a:ext cx="952505" cy="461665"/>
            </a:xfrm>
            <a:prstGeom prst="rect">
              <a:avLst/>
            </a:prstGeom>
          </p:spPr>
          <p:txBody>
            <a:bodyPr wrap="none">
              <a:spAutoFit/>
            </a:bodyPr>
            <a:lstStyle/>
            <a:p>
              <a:pPr algn="ctr"/>
              <a:r>
                <a:rPr lang="en-US" sz="1200" b="1" kern="0" dirty="0" smtClean="0">
                  <a:ea typeface="Calibri"/>
                  <a:cs typeface="MV Boli" pitchFamily="2" charset="0"/>
                  <a:sym typeface="Calibri"/>
                </a:rPr>
                <a:t>Distribution</a:t>
              </a:r>
            </a:p>
            <a:p>
              <a:pPr algn="ctr"/>
              <a:r>
                <a:rPr lang="en-US" sz="1200" b="1" kern="0" dirty="0" smtClean="0">
                  <a:ea typeface="Calibri"/>
                  <a:cs typeface="MV Boli" pitchFamily="2" charset="0"/>
                  <a:sym typeface="Calibri"/>
                </a:rPr>
                <a:t>Center</a:t>
              </a:r>
              <a:endParaRPr lang="en-US" sz="1200" b="1" kern="0" dirty="0">
                <a:ea typeface="Calibri"/>
                <a:cs typeface="MV Boli" pitchFamily="2" charset="0"/>
                <a:sym typeface="Calibri"/>
              </a:endParaRPr>
            </a:p>
          </p:txBody>
        </p:sp>
      </p:grpSp>
      <p:grpSp>
        <p:nvGrpSpPr>
          <p:cNvPr id="15" name="Group 14"/>
          <p:cNvGrpSpPr/>
          <p:nvPr/>
        </p:nvGrpSpPr>
        <p:grpSpPr>
          <a:xfrm>
            <a:off x="7640024" y="1265538"/>
            <a:ext cx="796922" cy="656214"/>
            <a:chOff x="7738931" y="1905000"/>
            <a:chExt cx="912429" cy="751327"/>
          </a:xfrm>
        </p:grpSpPr>
        <p:pic>
          <p:nvPicPr>
            <p:cNvPr id="16" name="Picture 15"/>
            <p:cNvPicPr>
              <a:picLocks noChangeAspect="1"/>
            </p:cNvPicPr>
            <p:nvPr/>
          </p:nvPicPr>
          <p:blipFill rotWithShape="1">
            <a:blip r:embed="rId10">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11505" t="15340" r="12360" b="13071"/>
            <a:stretch/>
          </p:blipFill>
          <p:spPr>
            <a:xfrm>
              <a:off x="7747000" y="1905000"/>
              <a:ext cx="850900" cy="533400"/>
            </a:xfrm>
            <a:prstGeom prst="rect">
              <a:avLst/>
            </a:prstGeom>
          </p:spPr>
        </p:pic>
        <p:sp>
          <p:nvSpPr>
            <p:cNvPr id="17" name="Rectangle 16"/>
            <p:cNvSpPr/>
            <p:nvPr/>
          </p:nvSpPr>
          <p:spPr>
            <a:xfrm>
              <a:off x="7738931" y="2379328"/>
              <a:ext cx="912429" cy="276999"/>
            </a:xfrm>
            <a:prstGeom prst="rect">
              <a:avLst/>
            </a:prstGeom>
          </p:spPr>
          <p:txBody>
            <a:bodyPr wrap="none">
              <a:spAutoFit/>
            </a:bodyPr>
            <a:lstStyle/>
            <a:p>
              <a:pPr algn="ctr"/>
              <a:r>
                <a:rPr lang="en-US" sz="1200" b="1" kern="0" dirty="0" smtClean="0">
                  <a:ea typeface="Calibri"/>
                  <a:cs typeface="MV Boli" pitchFamily="2" charset="0"/>
                  <a:sym typeface="Calibri"/>
                </a:rPr>
                <a:t>Wholesaler</a:t>
              </a:r>
            </a:p>
          </p:txBody>
        </p:sp>
      </p:grpSp>
      <p:grpSp>
        <p:nvGrpSpPr>
          <p:cNvPr id="18" name="Group 17"/>
          <p:cNvGrpSpPr/>
          <p:nvPr/>
        </p:nvGrpSpPr>
        <p:grpSpPr>
          <a:xfrm>
            <a:off x="7562747" y="2041838"/>
            <a:ext cx="956436" cy="1002312"/>
            <a:chOff x="7609089" y="2775540"/>
            <a:chExt cx="1132040" cy="1186339"/>
          </a:xfrm>
        </p:grpSpPr>
        <p:pic>
          <p:nvPicPr>
            <p:cNvPr id="19" name="Picture 18"/>
            <p:cNvPicPr>
              <a:picLocks noChangeAspect="1"/>
            </p:cNvPicPr>
            <p:nvPr/>
          </p:nvPicPr>
          <p:blipFill>
            <a:blip r:embed="rId12">
              <a:duotone>
                <a:prstClr val="black"/>
                <a:schemeClr val="accent4">
                  <a:tint val="45000"/>
                  <a:satMod val="400000"/>
                </a:schemeClr>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4568" y="2775540"/>
              <a:ext cx="785314" cy="724674"/>
            </a:xfrm>
            <a:prstGeom prst="rect">
              <a:avLst/>
            </a:prstGeom>
          </p:spPr>
        </p:pic>
        <p:sp>
          <p:nvSpPr>
            <p:cNvPr id="20" name="Rectangle 19"/>
            <p:cNvSpPr/>
            <p:nvPr/>
          </p:nvSpPr>
          <p:spPr>
            <a:xfrm>
              <a:off x="7609089" y="3500214"/>
              <a:ext cx="1132040" cy="461665"/>
            </a:xfrm>
            <a:prstGeom prst="rect">
              <a:avLst/>
            </a:prstGeom>
          </p:spPr>
          <p:txBody>
            <a:bodyPr wrap="none">
              <a:spAutoFit/>
            </a:bodyPr>
            <a:lstStyle/>
            <a:p>
              <a:pPr algn="ctr"/>
              <a:r>
                <a:rPr lang="en-US" sz="1200" b="1" kern="0" dirty="0" smtClean="0">
                  <a:ea typeface="Calibri"/>
                  <a:cs typeface="MV Boli" pitchFamily="2" charset="0"/>
                  <a:sym typeface="Calibri"/>
                </a:rPr>
                <a:t>3</a:t>
              </a:r>
              <a:r>
                <a:rPr lang="en-US" sz="1200" b="1" kern="0" baseline="30000" dirty="0" smtClean="0">
                  <a:ea typeface="Calibri"/>
                  <a:cs typeface="MV Boli" pitchFamily="2" charset="0"/>
                  <a:sym typeface="Calibri"/>
                </a:rPr>
                <a:t>rd</a:t>
              </a:r>
              <a:r>
                <a:rPr lang="en-US" sz="1200" b="1" kern="0" dirty="0" smtClean="0">
                  <a:ea typeface="Calibri"/>
                  <a:cs typeface="MV Boli" pitchFamily="2" charset="0"/>
                  <a:sym typeface="Calibri"/>
                </a:rPr>
                <a:t> Party </a:t>
              </a:r>
            </a:p>
            <a:p>
              <a:pPr algn="ctr"/>
              <a:r>
                <a:rPr lang="en-US" sz="1200" b="1" kern="0" dirty="0" smtClean="0">
                  <a:ea typeface="Calibri"/>
                  <a:cs typeface="MV Boli" pitchFamily="2" charset="0"/>
                  <a:sym typeface="Calibri"/>
                </a:rPr>
                <a:t>Manufacturers</a:t>
              </a:r>
            </a:p>
          </p:txBody>
        </p:sp>
      </p:grpSp>
      <p:grpSp>
        <p:nvGrpSpPr>
          <p:cNvPr id="21" name="Group 20"/>
          <p:cNvGrpSpPr/>
          <p:nvPr/>
        </p:nvGrpSpPr>
        <p:grpSpPr>
          <a:xfrm>
            <a:off x="8567985" y="753716"/>
            <a:ext cx="980979" cy="802303"/>
            <a:chOff x="8866468" y="1473223"/>
            <a:chExt cx="1098378" cy="898319"/>
          </a:xfrm>
        </p:grpSpPr>
        <p:pic>
          <p:nvPicPr>
            <p:cNvPr id="22" name="Picture 21"/>
            <p:cNvPicPr>
              <a:picLocks noChangeAspect="1"/>
            </p:cNvPicPr>
            <p:nvPr/>
          </p:nvPicPr>
          <p:blipFill>
            <a:blip r:embed="rId14">
              <a:duotone>
                <a:prstClr val="black"/>
                <a:schemeClr val="accent4">
                  <a:tint val="45000"/>
                  <a:satMod val="400000"/>
                </a:schemeClr>
              </a:duotone>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55714" y="1473223"/>
              <a:ext cx="721995" cy="608620"/>
            </a:xfrm>
            <a:prstGeom prst="rect">
              <a:avLst/>
            </a:prstGeom>
          </p:spPr>
        </p:pic>
        <p:sp>
          <p:nvSpPr>
            <p:cNvPr id="23" name="Rectangle 22"/>
            <p:cNvSpPr/>
            <p:nvPr/>
          </p:nvSpPr>
          <p:spPr>
            <a:xfrm>
              <a:off x="8866468" y="2094543"/>
              <a:ext cx="1098378" cy="276999"/>
            </a:xfrm>
            <a:prstGeom prst="rect">
              <a:avLst/>
            </a:prstGeom>
          </p:spPr>
          <p:txBody>
            <a:bodyPr wrap="none">
              <a:spAutoFit/>
            </a:bodyPr>
            <a:lstStyle/>
            <a:p>
              <a:pPr algn="ctr"/>
              <a:r>
                <a:rPr lang="en-US" sz="1200" b="1" kern="0" dirty="0" smtClean="0">
                  <a:ea typeface="Calibri"/>
                  <a:cs typeface="MV Boli" pitchFamily="2" charset="0"/>
                  <a:sym typeface="Calibri"/>
                </a:rPr>
                <a:t>Local Business</a:t>
              </a:r>
            </a:p>
          </p:txBody>
        </p:sp>
      </p:grpSp>
      <p:grpSp>
        <p:nvGrpSpPr>
          <p:cNvPr id="24" name="Group 23"/>
          <p:cNvGrpSpPr/>
          <p:nvPr/>
        </p:nvGrpSpPr>
        <p:grpSpPr>
          <a:xfrm>
            <a:off x="8658817" y="1721037"/>
            <a:ext cx="783379" cy="991063"/>
            <a:chOff x="8999771" y="2493500"/>
            <a:chExt cx="833883" cy="1054956"/>
          </a:xfrm>
        </p:grpSpPr>
        <p:pic>
          <p:nvPicPr>
            <p:cNvPr id="25" name="Picture 24"/>
            <p:cNvPicPr>
              <a:picLocks noChangeAspect="1"/>
            </p:cNvPicPr>
            <p:nvPr/>
          </p:nvPicPr>
          <p:blipFill>
            <a:blip r:embed="rId16">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66212" y="2493500"/>
              <a:ext cx="711497" cy="597043"/>
            </a:xfrm>
            <a:prstGeom prst="rect">
              <a:avLst/>
            </a:prstGeom>
          </p:spPr>
        </p:pic>
        <p:sp>
          <p:nvSpPr>
            <p:cNvPr id="26" name="Rectangle 25"/>
            <p:cNvSpPr/>
            <p:nvPr/>
          </p:nvSpPr>
          <p:spPr>
            <a:xfrm>
              <a:off x="8999771" y="3086791"/>
              <a:ext cx="833883" cy="461665"/>
            </a:xfrm>
            <a:prstGeom prst="rect">
              <a:avLst/>
            </a:prstGeom>
          </p:spPr>
          <p:txBody>
            <a:bodyPr wrap="none">
              <a:spAutoFit/>
            </a:bodyPr>
            <a:lstStyle/>
            <a:p>
              <a:pPr algn="ctr"/>
              <a:r>
                <a:rPr lang="en-US" sz="1200" b="1" kern="0" dirty="0" smtClean="0">
                  <a:ea typeface="Calibri"/>
                  <a:cs typeface="MV Boli" pitchFamily="2" charset="0"/>
                  <a:sym typeface="Calibri"/>
                </a:rPr>
                <a:t>Direct to</a:t>
              </a:r>
            </a:p>
            <a:p>
              <a:pPr algn="ctr"/>
              <a:r>
                <a:rPr lang="en-US" sz="1200" b="1" kern="0" dirty="0" smtClean="0">
                  <a:ea typeface="Calibri"/>
                  <a:cs typeface="MV Boli" pitchFamily="2" charset="0"/>
                  <a:sym typeface="Calibri"/>
                </a:rPr>
                <a:t>Consumer</a:t>
              </a:r>
            </a:p>
          </p:txBody>
        </p:sp>
      </p:grpSp>
      <p:cxnSp>
        <p:nvCxnSpPr>
          <p:cNvPr id="28" name="Straight Connector 27"/>
          <p:cNvCxnSpPr/>
          <p:nvPr/>
        </p:nvCxnSpPr>
        <p:spPr>
          <a:xfrm flipH="1">
            <a:off x="1618229"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84810" y="1121723"/>
            <a:ext cx="933706" cy="1264980"/>
            <a:chOff x="435995" y="1371052"/>
            <a:chExt cx="1144502" cy="1550563"/>
          </a:xfrm>
        </p:grpSpPr>
        <p:pic>
          <p:nvPicPr>
            <p:cNvPr id="31" name="Picture 30"/>
            <p:cNvPicPr>
              <a:picLocks noChangeAspect="1"/>
            </p:cNvPicPr>
            <p:nvPr/>
          </p:nvPicPr>
          <p:blipFill rotWithShape="1">
            <a:blip r:embed="rId18">
              <a:extLst>
                <a:ext uri="{BEBA8EAE-BF5A-486C-A8C5-ECC9F3942E4B}">
                  <a14:imgProps xmlns:a14="http://schemas.microsoft.com/office/drawing/2010/main">
                    <a14:imgLayer r:embed="rId19">
                      <a14:imgEffect>
                        <a14:saturation sat="33000"/>
                      </a14:imgEffect>
                    </a14:imgLayer>
                  </a14:imgProps>
                </a:ext>
                <a:ext uri="{28A0092B-C50C-407E-A947-70E740481C1C}">
                  <a14:useLocalDpi xmlns:a14="http://schemas.microsoft.com/office/drawing/2010/main" val="0"/>
                </a:ext>
              </a:extLst>
            </a:blip>
            <a:srcRect l="38269" r="5407"/>
            <a:stretch/>
          </p:blipFill>
          <p:spPr>
            <a:xfrm>
              <a:off x="435995" y="1371052"/>
              <a:ext cx="1144502" cy="1143000"/>
            </a:xfrm>
            <a:prstGeom prst="roundRect">
              <a:avLst>
                <a:gd name="adj" fmla="val 17313"/>
              </a:avLst>
            </a:prstGeom>
            <a:solidFill>
              <a:srgbClr val="FFFFFF">
                <a:shade val="85000"/>
              </a:srgbClr>
            </a:solidFill>
            <a:ln>
              <a:solidFill>
                <a:schemeClr val="accent4">
                  <a:lumMod val="50000"/>
                </a:schemeClr>
              </a:solidFill>
            </a:ln>
            <a:effectLst/>
          </p:spPr>
        </p:pic>
        <p:sp>
          <p:nvSpPr>
            <p:cNvPr id="30" name="TextBox 29"/>
            <p:cNvSpPr txBox="1"/>
            <p:nvPr/>
          </p:nvSpPr>
          <p:spPr>
            <a:xfrm>
              <a:off x="818291" y="2647295"/>
              <a:ext cx="379912" cy="274320"/>
            </a:xfrm>
            <a:prstGeom prst="rect">
              <a:avLst/>
            </a:prstGeom>
            <a:solidFill>
              <a:schemeClr val="bg1"/>
            </a:solidFill>
          </p:spPr>
          <p:txBody>
            <a:bodyPr wrap="none" lIns="0" tIns="0" rIns="0" bIns="0" rtlCol="0">
              <a:spAutoFit/>
            </a:bodyPr>
            <a:lstStyle/>
            <a:p>
              <a:pPr algn="ctr"/>
              <a:r>
                <a:rPr lang="en-US" sz="1400" b="1" kern="0" dirty="0" smtClean="0">
                  <a:ea typeface="Calibri"/>
                  <a:cs typeface="MV Boli" pitchFamily="2" charset="0"/>
                  <a:sym typeface="Calibri"/>
                </a:rPr>
                <a:t>Farm</a:t>
              </a:r>
              <a:endParaRPr lang="en-US" sz="1400" b="1" kern="0" dirty="0">
                <a:ea typeface="Calibri"/>
                <a:cs typeface="MV Boli" pitchFamily="2" charset="0"/>
                <a:sym typeface="Calibri"/>
              </a:endParaRPr>
            </a:p>
          </p:txBody>
        </p:sp>
      </p:grpSp>
      <p:cxnSp>
        <p:nvCxnSpPr>
          <p:cNvPr id="32" name="Straight Connector 31"/>
          <p:cNvCxnSpPr/>
          <p:nvPr/>
        </p:nvCxnSpPr>
        <p:spPr>
          <a:xfrm flipH="1">
            <a:off x="2979446"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9686225" y="1686879"/>
            <a:ext cx="829375" cy="1"/>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Left Brace 34"/>
          <p:cNvSpPr/>
          <p:nvPr/>
        </p:nvSpPr>
        <p:spPr>
          <a:xfrm>
            <a:off x="7063015" y="316324"/>
            <a:ext cx="298952" cy="2708100"/>
          </a:xfrm>
          <a:prstGeom prst="leftBrac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6" name="Straight Connector 35"/>
          <p:cNvCxnSpPr/>
          <p:nvPr/>
        </p:nvCxnSpPr>
        <p:spPr>
          <a:xfrm>
            <a:off x="6148615" y="1671390"/>
            <a:ext cx="914400"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85" name="Picture 184"/>
          <p:cNvPicPr>
            <a:picLocks noChangeAspect="1"/>
          </p:cNvPicPr>
          <p:nvPr/>
        </p:nvPicPr>
        <p:blipFill>
          <a:blip r:embed="rId20" cstate="print">
            <a:extLst>
              <a:ext uri="{BEBA8EAE-BF5A-486C-A8C5-ECC9F3942E4B}">
                <a14:imgProps xmlns:a14="http://schemas.microsoft.com/office/drawing/2010/main">
                  <a14:imgLayer r:embed="rId21">
                    <a14:imgEffect>
                      <a14:saturation sat="66000"/>
                    </a14:imgEffect>
                  </a14:imgLayer>
                </a14:imgProps>
              </a:ext>
              <a:ext uri="{28A0092B-C50C-407E-A947-70E740481C1C}">
                <a14:useLocalDpi xmlns:a14="http://schemas.microsoft.com/office/drawing/2010/main" val="0"/>
              </a:ext>
            </a:extLst>
          </a:blip>
          <a:stretch>
            <a:fillRect/>
          </a:stretch>
        </p:blipFill>
        <p:spPr>
          <a:xfrm>
            <a:off x="10671261" y="742565"/>
            <a:ext cx="1007901" cy="1888629"/>
          </a:xfrm>
          <a:prstGeom prst="rect">
            <a:avLst/>
          </a:prstGeom>
        </p:spPr>
      </p:pic>
      <p:sp>
        <p:nvSpPr>
          <p:cNvPr id="186" name="Rectangle 185"/>
          <p:cNvSpPr/>
          <p:nvPr/>
        </p:nvSpPr>
        <p:spPr>
          <a:xfrm>
            <a:off x="10668615" y="2687927"/>
            <a:ext cx="997584" cy="307777"/>
          </a:xfrm>
          <a:prstGeom prst="rect">
            <a:avLst/>
          </a:prstGeom>
        </p:spPr>
        <p:txBody>
          <a:bodyPr wrap="square">
            <a:spAutoFit/>
          </a:bodyPr>
          <a:lstStyle/>
          <a:p>
            <a:pPr algn="ctr"/>
            <a:r>
              <a:rPr lang="en-US" sz="1400" b="1" kern="0" dirty="0" smtClean="0">
                <a:ea typeface="Calibri"/>
                <a:cs typeface="MV Boli" pitchFamily="2" charset="0"/>
                <a:sym typeface="Calibri"/>
              </a:rPr>
              <a:t>Consumer</a:t>
            </a:r>
            <a:endParaRPr lang="en-US" sz="1400" b="1" kern="0" dirty="0">
              <a:ea typeface="Calibri"/>
              <a:cs typeface="MV Boli" pitchFamily="2" charset="0"/>
              <a:sym typeface="Calibri"/>
            </a:endParaRPr>
          </a:p>
        </p:txBody>
      </p:sp>
    </p:spTree>
    <p:extLst>
      <p:ext uri="{BB962C8B-B14F-4D97-AF65-F5344CB8AC3E}">
        <p14:creationId xmlns:p14="http://schemas.microsoft.com/office/powerpoint/2010/main" val="50007951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a:endCxn id="30" idx="2"/>
          </p:cNvCxnSpPr>
          <p:nvPr/>
        </p:nvCxnSpPr>
        <p:spPr>
          <a:xfrm flipV="1">
            <a:off x="946525" y="2386703"/>
            <a:ext cx="5139" cy="376922"/>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9" idx="2"/>
          </p:cNvCxnSpPr>
          <p:nvPr/>
        </p:nvCxnSpPr>
        <p:spPr>
          <a:xfrm flipV="1">
            <a:off x="4025435" y="2571586"/>
            <a:ext cx="0" cy="192039"/>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9394" name="Title 1"/>
          <p:cNvSpPr>
            <a:spLocks noGrp="1"/>
          </p:cNvSpPr>
          <p:nvPr>
            <p:ph type="title"/>
          </p:nvPr>
        </p:nvSpPr>
        <p:spPr/>
        <p:txBody>
          <a:bodyPr anchor="t"/>
          <a:lstStyle/>
          <a:p>
            <a:r>
              <a:rPr lang="en-US" altLang="en-US" dirty="0" smtClean="0"/>
              <a:t>Notional Architecture</a:t>
            </a:r>
            <a:endParaRPr lang="en-US" altLang="en-US" dirty="0"/>
          </a:p>
        </p:txBody>
      </p:sp>
      <p:sp>
        <p:nvSpPr>
          <p:cNvPr id="3" name="Slide Number Placeholder 2"/>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E47053F1-927E-7944-BFD3-75AEFF87162C}" type="slidenum">
              <a:rPr lang="en-US" altLang="en-US"/>
              <a:pPr/>
              <a:t>12</a:t>
            </a:fld>
            <a:endParaRPr lang="en-US" altLang="en-US" dirty="0"/>
          </a:p>
        </p:txBody>
      </p:sp>
      <p:cxnSp>
        <p:nvCxnSpPr>
          <p:cNvPr id="6" name="Straight Connector 5"/>
          <p:cNvCxnSpPr/>
          <p:nvPr/>
        </p:nvCxnSpPr>
        <p:spPr>
          <a:xfrm flipH="1" flipV="1">
            <a:off x="4714755" y="1665279"/>
            <a:ext cx="414284" cy="120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87134" y="1130701"/>
            <a:ext cx="1676602" cy="1440885"/>
            <a:chOff x="2876949" y="1325880"/>
            <a:chExt cx="2169169" cy="1864188"/>
          </a:xfrm>
        </p:grpSpPr>
        <p:sp>
          <p:nvSpPr>
            <p:cNvPr id="9" name="Rectangle 8"/>
            <p:cNvSpPr/>
            <p:nvPr/>
          </p:nvSpPr>
          <p:spPr>
            <a:xfrm>
              <a:off x="2876949" y="2513137"/>
              <a:ext cx="2169169" cy="676931"/>
            </a:xfrm>
            <a:prstGeom prst="rect">
              <a:avLst/>
            </a:prstGeom>
            <a:solidFill>
              <a:schemeClr val="bg1"/>
            </a:solidFill>
          </p:spPr>
          <p:txBody>
            <a:bodyPr wrap="square">
              <a:spAutoFit/>
            </a:bodyPr>
            <a:lstStyle/>
            <a:p>
              <a:pPr algn="ctr"/>
              <a:r>
                <a:rPr lang="en-US" sz="1400" b="1" kern="0" dirty="0" smtClean="0">
                  <a:ea typeface="Calibri"/>
                  <a:cs typeface="MV Boli" pitchFamily="2" charset="0"/>
                  <a:sym typeface="Calibri"/>
                </a:rPr>
                <a:t>Processing and</a:t>
              </a:r>
            </a:p>
            <a:p>
              <a:pPr algn="ctr"/>
              <a:r>
                <a:rPr lang="en-US" sz="1400" b="1" kern="0" dirty="0" smtClean="0">
                  <a:ea typeface="Calibri"/>
                  <a:cs typeface="MV Boli" pitchFamily="2" charset="0"/>
                  <a:sym typeface="Calibri"/>
                </a:rPr>
                <a:t>Packaging</a:t>
              </a:r>
              <a:endParaRPr lang="en-US" sz="1400" b="1" kern="0" dirty="0">
                <a:ea typeface="Calibri"/>
                <a:cs typeface="MV Boli" pitchFamily="2" charset="0"/>
                <a:sym typeface="Calibri"/>
              </a:endParaRP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artisticLineDrawing trans="100000"/>
                      </a14:imgEffect>
                      <a14:imgEffect>
                        <a14:saturation sat="66000"/>
                      </a14:imgEffect>
                    </a14:imgLayer>
                  </a14:imgProps>
                </a:ext>
                <a:ext uri="{28A0092B-C50C-407E-A947-70E740481C1C}">
                  <a14:useLocalDpi xmlns:a14="http://schemas.microsoft.com/office/drawing/2010/main" val="0"/>
                </a:ext>
              </a:extLst>
            </a:blip>
            <a:srcRect l="20924" t="265" r="22696" b="15201"/>
            <a:stretch/>
          </p:blipFill>
          <p:spPr>
            <a:xfrm>
              <a:off x="3357665" y="1325880"/>
              <a:ext cx="1207740" cy="1206433"/>
            </a:xfrm>
            <a:prstGeom prst="roundRect">
              <a:avLst>
                <a:gd name="adj" fmla="val 16218"/>
              </a:avLst>
            </a:prstGeom>
            <a:solidFill>
              <a:srgbClr val="FFFFFF">
                <a:shade val="85000"/>
              </a:srgbClr>
            </a:solidFill>
            <a:ln>
              <a:solidFill>
                <a:schemeClr val="accent4">
                  <a:lumMod val="50000"/>
                </a:schemeClr>
              </a:solidFill>
            </a:ln>
            <a:effectLst/>
          </p:spPr>
        </p:pic>
      </p:grpSp>
      <p:pic>
        <p:nvPicPr>
          <p:cNvPr id="10" name="Picture 9"/>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31416" y="1436679"/>
            <a:ext cx="928975" cy="537828"/>
          </a:xfrm>
          <a:prstGeom prst="rect">
            <a:avLst/>
          </a:prstGeom>
        </p:spPr>
      </p:pic>
      <p:pic>
        <p:nvPicPr>
          <p:cNvPr id="11" name="Picture 10"/>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55616" y="1437140"/>
            <a:ext cx="928975" cy="537828"/>
          </a:xfrm>
          <a:prstGeom prst="rect">
            <a:avLst/>
          </a:prstGeom>
        </p:spPr>
      </p:pic>
      <p:grpSp>
        <p:nvGrpSpPr>
          <p:cNvPr id="12" name="Group 11"/>
          <p:cNvGrpSpPr/>
          <p:nvPr/>
        </p:nvGrpSpPr>
        <p:grpSpPr>
          <a:xfrm>
            <a:off x="7621794" y="202605"/>
            <a:ext cx="861062" cy="979927"/>
            <a:chOff x="7689528" y="609600"/>
            <a:chExt cx="1008278" cy="1147465"/>
          </a:xfrm>
        </p:grpSpPr>
        <p:pic>
          <p:nvPicPr>
            <p:cNvPr id="13" name="Picture 1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3406" y="609600"/>
              <a:ext cx="914400" cy="806777"/>
            </a:xfrm>
            <a:prstGeom prst="rect">
              <a:avLst/>
            </a:prstGeom>
          </p:spPr>
        </p:pic>
        <p:sp>
          <p:nvSpPr>
            <p:cNvPr id="14" name="Rectangle 13"/>
            <p:cNvSpPr/>
            <p:nvPr/>
          </p:nvSpPr>
          <p:spPr>
            <a:xfrm>
              <a:off x="7689528" y="1295400"/>
              <a:ext cx="952505" cy="461665"/>
            </a:xfrm>
            <a:prstGeom prst="rect">
              <a:avLst/>
            </a:prstGeom>
          </p:spPr>
          <p:txBody>
            <a:bodyPr wrap="none">
              <a:spAutoFit/>
            </a:bodyPr>
            <a:lstStyle/>
            <a:p>
              <a:pPr algn="ctr"/>
              <a:r>
                <a:rPr lang="en-US" sz="1200" b="1" kern="0" dirty="0" smtClean="0">
                  <a:ea typeface="Calibri"/>
                  <a:cs typeface="MV Boli" pitchFamily="2" charset="0"/>
                  <a:sym typeface="Calibri"/>
                </a:rPr>
                <a:t>Distribution</a:t>
              </a:r>
            </a:p>
            <a:p>
              <a:pPr algn="ctr"/>
              <a:r>
                <a:rPr lang="en-US" sz="1200" b="1" kern="0" dirty="0" smtClean="0">
                  <a:ea typeface="Calibri"/>
                  <a:cs typeface="MV Boli" pitchFamily="2" charset="0"/>
                  <a:sym typeface="Calibri"/>
                </a:rPr>
                <a:t>Center</a:t>
              </a:r>
              <a:endParaRPr lang="en-US" sz="1200" b="1" kern="0" dirty="0">
                <a:ea typeface="Calibri"/>
                <a:cs typeface="MV Boli" pitchFamily="2" charset="0"/>
                <a:sym typeface="Calibri"/>
              </a:endParaRPr>
            </a:p>
          </p:txBody>
        </p:sp>
      </p:grpSp>
      <p:grpSp>
        <p:nvGrpSpPr>
          <p:cNvPr id="15" name="Group 14"/>
          <p:cNvGrpSpPr/>
          <p:nvPr/>
        </p:nvGrpSpPr>
        <p:grpSpPr>
          <a:xfrm>
            <a:off x="7640024" y="1265538"/>
            <a:ext cx="796922" cy="656214"/>
            <a:chOff x="7738931" y="1905000"/>
            <a:chExt cx="912429" cy="751327"/>
          </a:xfrm>
        </p:grpSpPr>
        <p:pic>
          <p:nvPicPr>
            <p:cNvPr id="16" name="Picture 15"/>
            <p:cNvPicPr>
              <a:picLocks noChangeAspect="1"/>
            </p:cNvPicPr>
            <p:nvPr/>
          </p:nvPicPr>
          <p:blipFill rotWithShape="1">
            <a:blip r:embed="rId10">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11505" t="15340" r="12360" b="13071"/>
            <a:stretch/>
          </p:blipFill>
          <p:spPr>
            <a:xfrm>
              <a:off x="7747000" y="1905000"/>
              <a:ext cx="850900" cy="533400"/>
            </a:xfrm>
            <a:prstGeom prst="rect">
              <a:avLst/>
            </a:prstGeom>
          </p:spPr>
        </p:pic>
        <p:sp>
          <p:nvSpPr>
            <p:cNvPr id="17" name="Rectangle 16"/>
            <p:cNvSpPr/>
            <p:nvPr/>
          </p:nvSpPr>
          <p:spPr>
            <a:xfrm>
              <a:off x="7738931" y="2379328"/>
              <a:ext cx="912429" cy="276999"/>
            </a:xfrm>
            <a:prstGeom prst="rect">
              <a:avLst/>
            </a:prstGeom>
          </p:spPr>
          <p:txBody>
            <a:bodyPr wrap="none">
              <a:spAutoFit/>
            </a:bodyPr>
            <a:lstStyle/>
            <a:p>
              <a:pPr algn="ctr"/>
              <a:r>
                <a:rPr lang="en-US" sz="1200" b="1" kern="0" dirty="0" smtClean="0">
                  <a:ea typeface="Calibri"/>
                  <a:cs typeface="MV Boli" pitchFamily="2" charset="0"/>
                  <a:sym typeface="Calibri"/>
                </a:rPr>
                <a:t>Wholesaler</a:t>
              </a:r>
            </a:p>
          </p:txBody>
        </p:sp>
      </p:grpSp>
      <p:grpSp>
        <p:nvGrpSpPr>
          <p:cNvPr id="18" name="Group 17"/>
          <p:cNvGrpSpPr/>
          <p:nvPr/>
        </p:nvGrpSpPr>
        <p:grpSpPr>
          <a:xfrm>
            <a:off x="7562747" y="2041838"/>
            <a:ext cx="956436" cy="1002312"/>
            <a:chOff x="7609089" y="2775540"/>
            <a:chExt cx="1132040" cy="1186339"/>
          </a:xfrm>
        </p:grpSpPr>
        <p:pic>
          <p:nvPicPr>
            <p:cNvPr id="19" name="Picture 18"/>
            <p:cNvPicPr>
              <a:picLocks noChangeAspect="1"/>
            </p:cNvPicPr>
            <p:nvPr/>
          </p:nvPicPr>
          <p:blipFill>
            <a:blip r:embed="rId12">
              <a:duotone>
                <a:prstClr val="black"/>
                <a:schemeClr val="accent4">
                  <a:tint val="45000"/>
                  <a:satMod val="400000"/>
                </a:schemeClr>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4568" y="2775540"/>
              <a:ext cx="785314" cy="724674"/>
            </a:xfrm>
            <a:prstGeom prst="rect">
              <a:avLst/>
            </a:prstGeom>
          </p:spPr>
        </p:pic>
        <p:sp>
          <p:nvSpPr>
            <p:cNvPr id="20" name="Rectangle 19"/>
            <p:cNvSpPr/>
            <p:nvPr/>
          </p:nvSpPr>
          <p:spPr>
            <a:xfrm>
              <a:off x="7609089" y="3500214"/>
              <a:ext cx="1132040" cy="461665"/>
            </a:xfrm>
            <a:prstGeom prst="rect">
              <a:avLst/>
            </a:prstGeom>
          </p:spPr>
          <p:txBody>
            <a:bodyPr wrap="none">
              <a:spAutoFit/>
            </a:bodyPr>
            <a:lstStyle/>
            <a:p>
              <a:pPr algn="ctr"/>
              <a:r>
                <a:rPr lang="en-US" sz="1200" b="1" kern="0" dirty="0" smtClean="0">
                  <a:ea typeface="Calibri"/>
                  <a:cs typeface="MV Boli" pitchFamily="2" charset="0"/>
                  <a:sym typeface="Calibri"/>
                </a:rPr>
                <a:t>3</a:t>
              </a:r>
              <a:r>
                <a:rPr lang="en-US" sz="1200" b="1" kern="0" baseline="30000" dirty="0" smtClean="0">
                  <a:ea typeface="Calibri"/>
                  <a:cs typeface="MV Boli" pitchFamily="2" charset="0"/>
                  <a:sym typeface="Calibri"/>
                </a:rPr>
                <a:t>rd</a:t>
              </a:r>
              <a:r>
                <a:rPr lang="en-US" sz="1200" b="1" kern="0" dirty="0" smtClean="0">
                  <a:ea typeface="Calibri"/>
                  <a:cs typeface="MV Boli" pitchFamily="2" charset="0"/>
                  <a:sym typeface="Calibri"/>
                </a:rPr>
                <a:t> Party </a:t>
              </a:r>
            </a:p>
            <a:p>
              <a:pPr algn="ctr"/>
              <a:r>
                <a:rPr lang="en-US" sz="1200" b="1" kern="0" dirty="0" smtClean="0">
                  <a:ea typeface="Calibri"/>
                  <a:cs typeface="MV Boli" pitchFamily="2" charset="0"/>
                  <a:sym typeface="Calibri"/>
                </a:rPr>
                <a:t>Manufacturers</a:t>
              </a:r>
            </a:p>
          </p:txBody>
        </p:sp>
      </p:grpSp>
      <p:grpSp>
        <p:nvGrpSpPr>
          <p:cNvPr id="21" name="Group 20"/>
          <p:cNvGrpSpPr/>
          <p:nvPr/>
        </p:nvGrpSpPr>
        <p:grpSpPr>
          <a:xfrm>
            <a:off x="8567985" y="753716"/>
            <a:ext cx="980979" cy="802303"/>
            <a:chOff x="8866468" y="1473223"/>
            <a:chExt cx="1098378" cy="898319"/>
          </a:xfrm>
        </p:grpSpPr>
        <p:pic>
          <p:nvPicPr>
            <p:cNvPr id="22" name="Picture 21"/>
            <p:cNvPicPr>
              <a:picLocks noChangeAspect="1"/>
            </p:cNvPicPr>
            <p:nvPr/>
          </p:nvPicPr>
          <p:blipFill>
            <a:blip r:embed="rId14">
              <a:duotone>
                <a:prstClr val="black"/>
                <a:schemeClr val="accent4">
                  <a:tint val="45000"/>
                  <a:satMod val="400000"/>
                </a:schemeClr>
              </a:duotone>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55714" y="1473223"/>
              <a:ext cx="721995" cy="608620"/>
            </a:xfrm>
            <a:prstGeom prst="rect">
              <a:avLst/>
            </a:prstGeom>
          </p:spPr>
        </p:pic>
        <p:sp>
          <p:nvSpPr>
            <p:cNvPr id="23" name="Rectangle 22"/>
            <p:cNvSpPr/>
            <p:nvPr/>
          </p:nvSpPr>
          <p:spPr>
            <a:xfrm>
              <a:off x="8866468" y="2094543"/>
              <a:ext cx="1098378" cy="276999"/>
            </a:xfrm>
            <a:prstGeom prst="rect">
              <a:avLst/>
            </a:prstGeom>
          </p:spPr>
          <p:txBody>
            <a:bodyPr wrap="none">
              <a:spAutoFit/>
            </a:bodyPr>
            <a:lstStyle/>
            <a:p>
              <a:pPr algn="ctr"/>
              <a:r>
                <a:rPr lang="en-US" sz="1200" b="1" kern="0" dirty="0" smtClean="0">
                  <a:ea typeface="Calibri"/>
                  <a:cs typeface="MV Boli" pitchFamily="2" charset="0"/>
                  <a:sym typeface="Calibri"/>
                </a:rPr>
                <a:t>Local Business</a:t>
              </a:r>
            </a:p>
          </p:txBody>
        </p:sp>
      </p:grpSp>
      <p:grpSp>
        <p:nvGrpSpPr>
          <p:cNvPr id="24" name="Group 23"/>
          <p:cNvGrpSpPr/>
          <p:nvPr/>
        </p:nvGrpSpPr>
        <p:grpSpPr>
          <a:xfrm>
            <a:off x="8658817" y="1721037"/>
            <a:ext cx="783379" cy="991063"/>
            <a:chOff x="8999771" y="2493500"/>
            <a:chExt cx="833883" cy="1054956"/>
          </a:xfrm>
        </p:grpSpPr>
        <p:pic>
          <p:nvPicPr>
            <p:cNvPr id="25" name="Picture 24"/>
            <p:cNvPicPr>
              <a:picLocks noChangeAspect="1"/>
            </p:cNvPicPr>
            <p:nvPr/>
          </p:nvPicPr>
          <p:blipFill>
            <a:blip r:embed="rId16">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66212" y="2493500"/>
              <a:ext cx="711497" cy="597043"/>
            </a:xfrm>
            <a:prstGeom prst="rect">
              <a:avLst/>
            </a:prstGeom>
          </p:spPr>
        </p:pic>
        <p:sp>
          <p:nvSpPr>
            <p:cNvPr id="26" name="Rectangle 25"/>
            <p:cNvSpPr/>
            <p:nvPr/>
          </p:nvSpPr>
          <p:spPr>
            <a:xfrm>
              <a:off x="8999771" y="3086791"/>
              <a:ext cx="833883" cy="461665"/>
            </a:xfrm>
            <a:prstGeom prst="rect">
              <a:avLst/>
            </a:prstGeom>
          </p:spPr>
          <p:txBody>
            <a:bodyPr wrap="none">
              <a:spAutoFit/>
            </a:bodyPr>
            <a:lstStyle/>
            <a:p>
              <a:pPr algn="ctr"/>
              <a:r>
                <a:rPr lang="en-US" sz="1200" b="1" kern="0" dirty="0" smtClean="0">
                  <a:ea typeface="Calibri"/>
                  <a:cs typeface="MV Boli" pitchFamily="2" charset="0"/>
                  <a:sym typeface="Calibri"/>
                </a:rPr>
                <a:t>Direct to</a:t>
              </a:r>
            </a:p>
            <a:p>
              <a:pPr algn="ctr"/>
              <a:r>
                <a:rPr lang="en-US" sz="1200" b="1" kern="0" dirty="0" smtClean="0">
                  <a:ea typeface="Calibri"/>
                  <a:cs typeface="MV Boli" pitchFamily="2" charset="0"/>
                  <a:sym typeface="Calibri"/>
                </a:rPr>
                <a:t>Consumer</a:t>
              </a:r>
            </a:p>
          </p:txBody>
        </p:sp>
      </p:grpSp>
      <p:pic>
        <p:nvPicPr>
          <p:cNvPr id="27" name="Picture 26"/>
          <p:cNvPicPr>
            <a:picLocks noChangeAspect="1"/>
          </p:cNvPicPr>
          <p:nvPr/>
        </p:nvPicPr>
        <p:blipFill>
          <a:blip r:embed="rId18" cstate="print">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tretch>
            <a:fillRect/>
          </a:stretch>
        </p:blipFill>
        <p:spPr>
          <a:xfrm>
            <a:off x="10671261" y="742565"/>
            <a:ext cx="1007901" cy="1888629"/>
          </a:xfrm>
          <a:prstGeom prst="rect">
            <a:avLst/>
          </a:prstGeom>
        </p:spPr>
      </p:pic>
      <p:cxnSp>
        <p:nvCxnSpPr>
          <p:cNvPr id="28" name="Straight Connector 27"/>
          <p:cNvCxnSpPr/>
          <p:nvPr/>
        </p:nvCxnSpPr>
        <p:spPr>
          <a:xfrm flipH="1">
            <a:off x="1618229"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84810" y="1121723"/>
            <a:ext cx="933706" cy="1264980"/>
            <a:chOff x="435995" y="1371052"/>
            <a:chExt cx="1144502" cy="1550563"/>
          </a:xfrm>
        </p:grpSpPr>
        <p:pic>
          <p:nvPicPr>
            <p:cNvPr id="31" name="Picture 30"/>
            <p:cNvPicPr>
              <a:picLocks noChangeAspect="1"/>
            </p:cNvPicPr>
            <p:nvPr/>
          </p:nvPicPr>
          <p:blipFill rotWithShape="1">
            <a:blip r:embed="rId20">
              <a:extLst>
                <a:ext uri="{BEBA8EAE-BF5A-486C-A8C5-ECC9F3942E4B}">
                  <a14:imgProps xmlns:a14="http://schemas.microsoft.com/office/drawing/2010/main">
                    <a14:imgLayer r:embed="rId21">
                      <a14:imgEffect>
                        <a14:saturation sat="33000"/>
                      </a14:imgEffect>
                    </a14:imgLayer>
                  </a14:imgProps>
                </a:ext>
                <a:ext uri="{28A0092B-C50C-407E-A947-70E740481C1C}">
                  <a14:useLocalDpi xmlns:a14="http://schemas.microsoft.com/office/drawing/2010/main" val="0"/>
                </a:ext>
              </a:extLst>
            </a:blip>
            <a:srcRect l="38269" r="5407"/>
            <a:stretch/>
          </p:blipFill>
          <p:spPr>
            <a:xfrm>
              <a:off x="435995" y="1371052"/>
              <a:ext cx="1144502" cy="1143000"/>
            </a:xfrm>
            <a:prstGeom prst="roundRect">
              <a:avLst>
                <a:gd name="adj" fmla="val 17313"/>
              </a:avLst>
            </a:prstGeom>
            <a:solidFill>
              <a:srgbClr val="FFFFFF">
                <a:shade val="85000"/>
              </a:srgbClr>
            </a:solidFill>
            <a:ln>
              <a:solidFill>
                <a:schemeClr val="accent4">
                  <a:lumMod val="50000"/>
                </a:schemeClr>
              </a:solidFill>
            </a:ln>
            <a:effectLst/>
          </p:spPr>
        </p:pic>
        <p:sp>
          <p:nvSpPr>
            <p:cNvPr id="30" name="TextBox 29"/>
            <p:cNvSpPr txBox="1"/>
            <p:nvPr/>
          </p:nvSpPr>
          <p:spPr>
            <a:xfrm>
              <a:off x="818291" y="2647295"/>
              <a:ext cx="379912" cy="274320"/>
            </a:xfrm>
            <a:prstGeom prst="rect">
              <a:avLst/>
            </a:prstGeom>
            <a:solidFill>
              <a:schemeClr val="bg1"/>
            </a:solidFill>
          </p:spPr>
          <p:txBody>
            <a:bodyPr wrap="none" lIns="0" tIns="0" rIns="0" bIns="0" rtlCol="0">
              <a:spAutoFit/>
            </a:bodyPr>
            <a:lstStyle/>
            <a:p>
              <a:pPr algn="ctr"/>
              <a:r>
                <a:rPr lang="en-US" sz="1400" b="1" kern="0" dirty="0" smtClean="0">
                  <a:ea typeface="Calibri"/>
                  <a:cs typeface="MV Boli" pitchFamily="2" charset="0"/>
                  <a:sym typeface="Calibri"/>
                </a:rPr>
                <a:t>Farm</a:t>
              </a:r>
              <a:endParaRPr lang="en-US" sz="1400" b="1" kern="0" dirty="0">
                <a:ea typeface="Calibri"/>
                <a:cs typeface="MV Boli" pitchFamily="2" charset="0"/>
                <a:sym typeface="Calibri"/>
              </a:endParaRPr>
            </a:p>
          </p:txBody>
        </p:sp>
      </p:grpSp>
      <p:cxnSp>
        <p:nvCxnSpPr>
          <p:cNvPr id="32" name="Straight Connector 31"/>
          <p:cNvCxnSpPr/>
          <p:nvPr/>
        </p:nvCxnSpPr>
        <p:spPr>
          <a:xfrm flipH="1">
            <a:off x="2979446"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9686225" y="1686879"/>
            <a:ext cx="829375" cy="1"/>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668615" y="2687927"/>
            <a:ext cx="997584" cy="307777"/>
          </a:xfrm>
          <a:prstGeom prst="rect">
            <a:avLst/>
          </a:prstGeom>
        </p:spPr>
        <p:txBody>
          <a:bodyPr wrap="square">
            <a:spAutoFit/>
          </a:bodyPr>
          <a:lstStyle/>
          <a:p>
            <a:pPr algn="ctr"/>
            <a:r>
              <a:rPr lang="en-US" sz="1400" b="1" kern="0" dirty="0" smtClean="0">
                <a:ea typeface="Calibri"/>
                <a:cs typeface="MV Boli" pitchFamily="2" charset="0"/>
                <a:sym typeface="Calibri"/>
              </a:rPr>
              <a:t>Consumer</a:t>
            </a:r>
            <a:endParaRPr lang="en-US" sz="1400" b="1" kern="0" dirty="0">
              <a:ea typeface="Calibri"/>
              <a:cs typeface="MV Boli" pitchFamily="2" charset="0"/>
              <a:sym typeface="Calibri"/>
            </a:endParaRPr>
          </a:p>
        </p:txBody>
      </p:sp>
      <p:sp>
        <p:nvSpPr>
          <p:cNvPr id="35" name="Left Brace 34"/>
          <p:cNvSpPr/>
          <p:nvPr/>
        </p:nvSpPr>
        <p:spPr>
          <a:xfrm>
            <a:off x="7063015" y="316324"/>
            <a:ext cx="298952" cy="2708100"/>
          </a:xfrm>
          <a:prstGeom prst="leftBrac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6" name="Straight Connector 35"/>
          <p:cNvCxnSpPr/>
          <p:nvPr/>
        </p:nvCxnSpPr>
        <p:spPr>
          <a:xfrm>
            <a:off x="6148615" y="1671390"/>
            <a:ext cx="914400"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1404594" y="2771042"/>
            <a:ext cx="0" cy="2321823"/>
          </a:xfrm>
          <a:prstGeom prst="line">
            <a:avLst/>
          </a:prstGeom>
          <a:ln w="19050">
            <a:solidFill>
              <a:schemeClr val="accent1">
                <a:lumMod val="7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51571" y="2763625"/>
            <a:ext cx="4668440"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0" idx="2"/>
          </p:cNvCxnSpPr>
          <p:nvPr/>
        </p:nvCxnSpPr>
        <p:spPr>
          <a:xfrm flipV="1">
            <a:off x="2493231" y="1974507"/>
            <a:ext cx="2673" cy="789118"/>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1" idx="2"/>
          </p:cNvCxnSpPr>
          <p:nvPr/>
        </p:nvCxnSpPr>
        <p:spPr>
          <a:xfrm flipH="1" flipV="1">
            <a:off x="5620104" y="1974968"/>
            <a:ext cx="1614" cy="788657"/>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408384" y="5092865"/>
            <a:ext cx="288441"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6" name="Left Brace 55"/>
          <p:cNvSpPr/>
          <p:nvPr/>
        </p:nvSpPr>
        <p:spPr>
          <a:xfrm rot="16200000">
            <a:off x="8506886" y="2110849"/>
            <a:ext cx="241476" cy="2282430"/>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84" name="Group 83"/>
          <p:cNvGrpSpPr/>
          <p:nvPr/>
        </p:nvGrpSpPr>
        <p:grpSpPr>
          <a:xfrm>
            <a:off x="2036840" y="4148104"/>
            <a:ext cx="927408" cy="872699"/>
            <a:chOff x="10756746" y="5019675"/>
            <a:chExt cx="927408" cy="872699"/>
          </a:xfrm>
          <a:noFill/>
        </p:grpSpPr>
        <p:pic>
          <p:nvPicPr>
            <p:cNvPr id="85" name="Picture 84" descr="beacon.png"/>
            <p:cNvPicPr>
              <a:picLocks noChangeAspect="1"/>
            </p:cNvPicPr>
            <p:nvPr/>
          </p:nvPicPr>
          <p:blipFill>
            <a:blip r:embed="rId22" cstate="print">
              <a:duotone>
                <a:prstClr val="black"/>
                <a:schemeClr val="accent1">
                  <a:tint val="45000"/>
                  <a:satMod val="400000"/>
                </a:schemeClr>
              </a:duotone>
              <a:extLst>
                <a:ext uri="{BEBA8EAE-BF5A-486C-A8C5-ECC9F3942E4B}">
                  <a14:imgProps xmlns:a14="http://schemas.microsoft.com/office/drawing/2010/main">
                    <a14:imgLayer r:embed="rId23">
                      <a14:imgEffect>
                        <a14:saturation sat="0"/>
                      </a14:imgEffect>
                      <a14:imgEffect>
                        <a14:brightnessContrast bright="-20000"/>
                      </a14:imgEffect>
                    </a14:imgLayer>
                  </a14:imgProps>
                </a:ext>
              </a:extLst>
            </a:blip>
            <a:srcRect l="40122" t="34286" r="39878" b="34464"/>
            <a:stretch>
              <a:fillRect/>
            </a:stretch>
          </p:blipFill>
          <p:spPr>
            <a:xfrm>
              <a:off x="10896600" y="5019675"/>
              <a:ext cx="637467" cy="581025"/>
            </a:xfrm>
            <a:prstGeom prst="rect">
              <a:avLst/>
            </a:prstGeom>
            <a:grpFill/>
          </p:spPr>
        </p:pic>
        <p:sp>
          <p:nvSpPr>
            <p:cNvPr id="86" name="Rectangle 85"/>
            <p:cNvSpPr/>
            <p:nvPr/>
          </p:nvSpPr>
          <p:spPr>
            <a:xfrm>
              <a:off x="10756746" y="5615375"/>
              <a:ext cx="927408" cy="276999"/>
            </a:xfrm>
            <a:prstGeom prst="rect">
              <a:avLst/>
            </a:prstGeom>
            <a:grpFill/>
          </p:spPr>
          <p:txBody>
            <a:bodyPr wrap="square">
              <a:spAutoFit/>
            </a:bodyPr>
            <a:lstStyle/>
            <a:p>
              <a:pPr algn="ctr"/>
              <a:r>
                <a:rPr lang="en-US" sz="1200" b="1" dirty="0" smtClean="0">
                  <a:solidFill>
                    <a:schemeClr val="accent1">
                      <a:lumMod val="75000"/>
                    </a:schemeClr>
                  </a:solidFill>
                </a:rPr>
                <a:t>IoT Devices</a:t>
              </a:r>
              <a:endParaRPr lang="en-US" sz="1200" b="1" dirty="0">
                <a:solidFill>
                  <a:schemeClr val="accent1">
                    <a:lumMod val="75000"/>
                  </a:schemeClr>
                </a:solidFill>
              </a:endParaRPr>
            </a:p>
          </p:txBody>
        </p:sp>
      </p:grpSp>
      <p:grpSp>
        <p:nvGrpSpPr>
          <p:cNvPr id="87" name="Group 86"/>
          <p:cNvGrpSpPr/>
          <p:nvPr/>
        </p:nvGrpSpPr>
        <p:grpSpPr>
          <a:xfrm>
            <a:off x="2019221" y="5257364"/>
            <a:ext cx="960519" cy="854116"/>
            <a:chOff x="2886085" y="1995887"/>
            <a:chExt cx="960519" cy="854116"/>
          </a:xfrm>
        </p:grpSpPr>
        <p:pic>
          <p:nvPicPr>
            <p:cNvPr id="88" name="Picture 87" descr="eclipse.png"/>
            <p:cNvPicPr>
              <a:picLocks noChangeAspect="1"/>
            </p:cNvPicPr>
            <p:nvPr/>
          </p:nvPicPr>
          <p:blipFill rotWithShape="1">
            <a:blip r:embed="rId24" cstate="print">
              <a:duotone>
                <a:prstClr val="black"/>
                <a:schemeClr val="accent1">
                  <a:tint val="45000"/>
                  <a:satMod val="400000"/>
                </a:schemeClr>
              </a:duotone>
              <a:extLst>
                <a:ext uri="{BEBA8EAE-BF5A-486C-A8C5-ECC9F3942E4B}">
                  <a14:imgProps xmlns:a14="http://schemas.microsoft.com/office/drawing/2010/main">
                    <a14:imgLayer r:embed="rId25">
                      <a14:imgEffect>
                        <a14:brightnessContrast bright="-20000"/>
                      </a14:imgEffect>
                    </a14:imgLayer>
                  </a14:imgProps>
                </a:ext>
              </a:extLst>
            </a:blip>
            <a:srcRect l="3477"/>
            <a:stretch/>
          </p:blipFill>
          <p:spPr>
            <a:xfrm>
              <a:off x="3105994" y="1995887"/>
              <a:ext cx="519112" cy="533400"/>
            </a:xfrm>
            <a:prstGeom prst="rect">
              <a:avLst/>
            </a:prstGeom>
          </p:spPr>
        </p:pic>
        <p:sp>
          <p:nvSpPr>
            <p:cNvPr id="89" name="Rectangle 88"/>
            <p:cNvSpPr/>
            <p:nvPr/>
          </p:nvSpPr>
          <p:spPr>
            <a:xfrm>
              <a:off x="2886085" y="2573004"/>
              <a:ext cx="960519" cy="276999"/>
            </a:xfrm>
            <a:prstGeom prst="rect">
              <a:avLst/>
            </a:prstGeom>
          </p:spPr>
          <p:txBody>
            <a:bodyPr wrap="none">
              <a:spAutoFit/>
            </a:bodyPr>
            <a:lstStyle/>
            <a:p>
              <a:pPr algn="ctr" fontAlgn="auto">
                <a:spcBef>
                  <a:spcPts val="0"/>
                </a:spcBef>
                <a:spcAft>
                  <a:spcPts val="0"/>
                </a:spcAft>
              </a:pPr>
              <a:r>
                <a:rPr lang="en-US" sz="1200" b="1" kern="0" dirty="0" smtClean="0">
                  <a:solidFill>
                    <a:schemeClr val="accent1">
                      <a:lumMod val="75000"/>
                    </a:schemeClr>
                  </a:solidFill>
                  <a:latin typeface="Calibri"/>
                  <a:ea typeface="Calibri"/>
                  <a:cs typeface="MV Boli" pitchFamily="2" charset="0"/>
                  <a:sym typeface="Calibri"/>
                </a:rPr>
                <a:t>NFC Devices</a:t>
              </a:r>
              <a:endParaRPr lang="en-US" sz="1200" b="1" kern="0" dirty="0">
                <a:solidFill>
                  <a:schemeClr val="accent1">
                    <a:lumMod val="75000"/>
                  </a:schemeClr>
                </a:solidFill>
                <a:latin typeface="Calibri"/>
                <a:ea typeface="Calibri"/>
                <a:cs typeface="MV Boli" pitchFamily="2" charset="0"/>
                <a:sym typeface="Calibri"/>
              </a:endParaRPr>
            </a:p>
          </p:txBody>
        </p:sp>
      </p:grpSp>
      <p:sp>
        <p:nvSpPr>
          <p:cNvPr id="94" name="Left Brace 93"/>
          <p:cNvSpPr/>
          <p:nvPr/>
        </p:nvSpPr>
        <p:spPr>
          <a:xfrm>
            <a:off x="1685822" y="4169602"/>
            <a:ext cx="298952" cy="1846526"/>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423" name="Triangle 59422"/>
          <p:cNvSpPr/>
          <p:nvPr/>
        </p:nvSpPr>
        <p:spPr>
          <a:xfrm rot="10800000">
            <a:off x="1359744" y="3573299"/>
            <a:ext cx="91440" cy="91440"/>
          </a:xfrm>
          <a:prstGeom prst="triangle">
            <a:avLst/>
          </a:prstGeom>
          <a:solidFill>
            <a:schemeClr val="accent1">
              <a:lumMod val="75000"/>
            </a:schemeClr>
          </a:solid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59454" name="Arc 59453"/>
          <p:cNvSpPr/>
          <p:nvPr/>
        </p:nvSpPr>
        <p:spPr>
          <a:xfrm rot="5400000">
            <a:off x="7436276" y="2419531"/>
            <a:ext cx="452673" cy="1925585"/>
          </a:xfrm>
          <a:prstGeom prst="arc">
            <a:avLst>
              <a:gd name="adj1" fmla="val 16169341"/>
              <a:gd name="adj2" fmla="val 21599956"/>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4" name="Curved Connector 63"/>
          <p:cNvCxnSpPr>
            <a:stCxn id="59454" idx="2"/>
            <a:endCxn id="74" idx="0"/>
          </p:cNvCxnSpPr>
          <p:nvPr/>
        </p:nvCxnSpPr>
        <p:spPr>
          <a:xfrm rot="10800000">
            <a:off x="4421171" y="2997724"/>
            <a:ext cx="3241444" cy="610936"/>
          </a:xfrm>
          <a:prstGeom prst="curvedConnector3">
            <a:avLst>
              <a:gd name="adj1" fmla="val 29214"/>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1404594" y="2997724"/>
            <a:ext cx="3016577" cy="584462"/>
          </a:xfrm>
          <a:custGeom>
            <a:avLst/>
            <a:gdLst>
              <a:gd name="connsiteX0" fmla="*/ 3016577 w 3016577"/>
              <a:gd name="connsiteY0" fmla="*/ 0 h 584462"/>
              <a:gd name="connsiteX1" fmla="*/ 678730 w 3016577"/>
              <a:gd name="connsiteY1" fmla="*/ 113122 h 584462"/>
              <a:gd name="connsiteX2" fmla="*/ 0 w 3016577"/>
              <a:gd name="connsiteY2" fmla="*/ 584462 h 584462"/>
            </a:gdLst>
            <a:ahLst/>
            <a:cxnLst>
              <a:cxn ang="0">
                <a:pos x="connsiteX0" y="connsiteY0"/>
              </a:cxn>
              <a:cxn ang="0">
                <a:pos x="connsiteX1" y="connsiteY1"/>
              </a:cxn>
              <a:cxn ang="0">
                <a:pos x="connsiteX2" y="connsiteY2"/>
              </a:cxn>
            </a:cxnLst>
            <a:rect l="l" t="t" r="r" b="b"/>
            <a:pathLst>
              <a:path w="3016577" h="584462">
                <a:moveTo>
                  <a:pt x="3016577" y="0"/>
                </a:moveTo>
                <a:cubicBezTo>
                  <a:pt x="2099035" y="7856"/>
                  <a:pt x="1181493" y="15712"/>
                  <a:pt x="678730" y="113122"/>
                </a:cubicBezTo>
                <a:cubicBezTo>
                  <a:pt x="175967" y="210532"/>
                  <a:pt x="0" y="584462"/>
                  <a:pt x="0" y="584462"/>
                </a:cubicBezTo>
              </a:path>
            </a:pathLst>
          </a:custGeom>
          <a:no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ooter Placeholder 4"/>
          <p:cNvSpPr>
            <a:spLocks noGrp="1"/>
          </p:cNvSpPr>
          <p:nvPr>
            <p:ph type="ftr" sz="quarter" idx="11"/>
          </p:nvPr>
        </p:nvSpPr>
        <p:spPr>
          <a:xfrm>
            <a:off x="8621713" y="6556375"/>
            <a:ext cx="2743200" cy="182563"/>
          </a:xfrm>
        </p:spPr>
        <p:txBody>
          <a:bodyPr/>
          <a:lstStyle/>
          <a:p>
            <a:pPr>
              <a:defRPr/>
            </a:pPr>
            <a:r>
              <a:rPr lang="en-US" dirty="0" smtClean="0"/>
              <a:t>Oracle Confidential – Internal</a:t>
            </a:r>
            <a:endParaRPr lang="en-US" dirty="0"/>
          </a:p>
        </p:txBody>
      </p:sp>
    </p:spTree>
    <p:extLst>
      <p:ext uri="{BB962C8B-B14F-4D97-AF65-F5344CB8AC3E}">
        <p14:creationId xmlns:p14="http://schemas.microsoft.com/office/powerpoint/2010/main" val="143793221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a:endCxn id="30" idx="2"/>
          </p:cNvCxnSpPr>
          <p:nvPr/>
        </p:nvCxnSpPr>
        <p:spPr>
          <a:xfrm flipV="1">
            <a:off x="946525" y="2386703"/>
            <a:ext cx="5139" cy="376922"/>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9" idx="2"/>
          </p:cNvCxnSpPr>
          <p:nvPr/>
        </p:nvCxnSpPr>
        <p:spPr>
          <a:xfrm flipV="1">
            <a:off x="4025435" y="2571586"/>
            <a:ext cx="0" cy="192039"/>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9394" name="Title 1"/>
          <p:cNvSpPr>
            <a:spLocks noGrp="1"/>
          </p:cNvSpPr>
          <p:nvPr>
            <p:ph type="title"/>
          </p:nvPr>
        </p:nvSpPr>
        <p:spPr/>
        <p:txBody>
          <a:bodyPr anchor="t"/>
          <a:lstStyle/>
          <a:p>
            <a:r>
              <a:rPr lang="en-US" altLang="en-US" dirty="0" smtClean="0"/>
              <a:t>Notional Architecture</a:t>
            </a:r>
            <a:endParaRPr lang="en-US" altLang="en-US" dirty="0"/>
          </a:p>
        </p:txBody>
      </p:sp>
      <p:sp>
        <p:nvSpPr>
          <p:cNvPr id="3" name="Slide Number Placeholder 2"/>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E47053F1-927E-7944-BFD3-75AEFF87162C}" type="slidenum">
              <a:rPr lang="en-US" altLang="en-US"/>
              <a:pPr/>
              <a:t>13</a:t>
            </a:fld>
            <a:endParaRPr lang="en-US" altLang="en-US" dirty="0"/>
          </a:p>
        </p:txBody>
      </p:sp>
      <p:cxnSp>
        <p:nvCxnSpPr>
          <p:cNvPr id="6" name="Straight Connector 5"/>
          <p:cNvCxnSpPr/>
          <p:nvPr/>
        </p:nvCxnSpPr>
        <p:spPr>
          <a:xfrm flipH="1" flipV="1">
            <a:off x="4714755" y="1665279"/>
            <a:ext cx="414284" cy="120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87134" y="1130701"/>
            <a:ext cx="1676602" cy="1440885"/>
            <a:chOff x="2876949" y="1325880"/>
            <a:chExt cx="2169169" cy="1864188"/>
          </a:xfrm>
        </p:grpSpPr>
        <p:sp>
          <p:nvSpPr>
            <p:cNvPr id="9" name="Rectangle 8"/>
            <p:cNvSpPr/>
            <p:nvPr/>
          </p:nvSpPr>
          <p:spPr>
            <a:xfrm>
              <a:off x="2876949" y="2513137"/>
              <a:ext cx="2169169" cy="676931"/>
            </a:xfrm>
            <a:prstGeom prst="rect">
              <a:avLst/>
            </a:prstGeom>
            <a:solidFill>
              <a:schemeClr val="bg1"/>
            </a:solidFill>
          </p:spPr>
          <p:txBody>
            <a:bodyPr wrap="square">
              <a:spAutoFit/>
            </a:bodyPr>
            <a:lstStyle/>
            <a:p>
              <a:pPr algn="ctr"/>
              <a:r>
                <a:rPr lang="en-US" sz="1400" b="1" kern="0" dirty="0" smtClean="0">
                  <a:ea typeface="Calibri"/>
                  <a:cs typeface="MV Boli" pitchFamily="2" charset="0"/>
                  <a:sym typeface="Calibri"/>
                </a:rPr>
                <a:t>Processing and</a:t>
              </a:r>
            </a:p>
            <a:p>
              <a:pPr algn="ctr"/>
              <a:r>
                <a:rPr lang="en-US" sz="1400" b="1" kern="0" dirty="0" smtClean="0">
                  <a:ea typeface="Calibri"/>
                  <a:cs typeface="MV Boli" pitchFamily="2" charset="0"/>
                  <a:sym typeface="Calibri"/>
                </a:rPr>
                <a:t>Packaging</a:t>
              </a:r>
              <a:endParaRPr lang="en-US" sz="1400" b="1" kern="0" dirty="0">
                <a:ea typeface="Calibri"/>
                <a:cs typeface="MV Boli" pitchFamily="2" charset="0"/>
                <a:sym typeface="Calibri"/>
              </a:endParaRP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artisticLineDrawing trans="100000"/>
                      </a14:imgEffect>
                      <a14:imgEffect>
                        <a14:saturation sat="66000"/>
                      </a14:imgEffect>
                    </a14:imgLayer>
                  </a14:imgProps>
                </a:ext>
                <a:ext uri="{28A0092B-C50C-407E-A947-70E740481C1C}">
                  <a14:useLocalDpi xmlns:a14="http://schemas.microsoft.com/office/drawing/2010/main" val="0"/>
                </a:ext>
              </a:extLst>
            </a:blip>
            <a:srcRect l="20924" t="265" r="22696" b="15201"/>
            <a:stretch/>
          </p:blipFill>
          <p:spPr>
            <a:xfrm>
              <a:off x="3357665" y="1325880"/>
              <a:ext cx="1207740" cy="1206433"/>
            </a:xfrm>
            <a:prstGeom prst="roundRect">
              <a:avLst>
                <a:gd name="adj" fmla="val 16218"/>
              </a:avLst>
            </a:prstGeom>
            <a:solidFill>
              <a:srgbClr val="FFFFFF">
                <a:shade val="85000"/>
              </a:srgbClr>
            </a:solidFill>
            <a:ln>
              <a:solidFill>
                <a:schemeClr val="accent4">
                  <a:lumMod val="50000"/>
                </a:schemeClr>
              </a:solidFill>
            </a:ln>
            <a:effectLst/>
          </p:spPr>
        </p:pic>
      </p:grpSp>
      <p:pic>
        <p:nvPicPr>
          <p:cNvPr id="10" name="Picture 9"/>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31416" y="1436679"/>
            <a:ext cx="928975" cy="537828"/>
          </a:xfrm>
          <a:prstGeom prst="rect">
            <a:avLst/>
          </a:prstGeom>
        </p:spPr>
      </p:pic>
      <p:pic>
        <p:nvPicPr>
          <p:cNvPr id="11" name="Picture 10"/>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55616" y="1437140"/>
            <a:ext cx="928975" cy="537828"/>
          </a:xfrm>
          <a:prstGeom prst="rect">
            <a:avLst/>
          </a:prstGeom>
        </p:spPr>
      </p:pic>
      <p:grpSp>
        <p:nvGrpSpPr>
          <p:cNvPr id="12" name="Group 11"/>
          <p:cNvGrpSpPr/>
          <p:nvPr/>
        </p:nvGrpSpPr>
        <p:grpSpPr>
          <a:xfrm>
            <a:off x="7621794" y="202605"/>
            <a:ext cx="861062" cy="979927"/>
            <a:chOff x="7689528" y="609600"/>
            <a:chExt cx="1008278" cy="1147465"/>
          </a:xfrm>
        </p:grpSpPr>
        <p:pic>
          <p:nvPicPr>
            <p:cNvPr id="13" name="Picture 1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3406" y="609600"/>
              <a:ext cx="914400" cy="806777"/>
            </a:xfrm>
            <a:prstGeom prst="rect">
              <a:avLst/>
            </a:prstGeom>
          </p:spPr>
        </p:pic>
        <p:sp>
          <p:nvSpPr>
            <p:cNvPr id="14" name="Rectangle 13"/>
            <p:cNvSpPr/>
            <p:nvPr/>
          </p:nvSpPr>
          <p:spPr>
            <a:xfrm>
              <a:off x="7689528" y="1295400"/>
              <a:ext cx="952505" cy="461665"/>
            </a:xfrm>
            <a:prstGeom prst="rect">
              <a:avLst/>
            </a:prstGeom>
          </p:spPr>
          <p:txBody>
            <a:bodyPr wrap="none">
              <a:spAutoFit/>
            </a:bodyPr>
            <a:lstStyle/>
            <a:p>
              <a:pPr algn="ctr"/>
              <a:r>
                <a:rPr lang="en-US" sz="1200" b="1" kern="0" dirty="0" smtClean="0">
                  <a:ea typeface="Calibri"/>
                  <a:cs typeface="MV Boli" pitchFamily="2" charset="0"/>
                  <a:sym typeface="Calibri"/>
                </a:rPr>
                <a:t>Distribution</a:t>
              </a:r>
            </a:p>
            <a:p>
              <a:pPr algn="ctr"/>
              <a:r>
                <a:rPr lang="en-US" sz="1200" b="1" kern="0" dirty="0" smtClean="0">
                  <a:ea typeface="Calibri"/>
                  <a:cs typeface="MV Boli" pitchFamily="2" charset="0"/>
                  <a:sym typeface="Calibri"/>
                </a:rPr>
                <a:t>Center</a:t>
              </a:r>
              <a:endParaRPr lang="en-US" sz="1200" b="1" kern="0" dirty="0">
                <a:ea typeface="Calibri"/>
                <a:cs typeface="MV Boli" pitchFamily="2" charset="0"/>
                <a:sym typeface="Calibri"/>
              </a:endParaRPr>
            </a:p>
          </p:txBody>
        </p:sp>
      </p:grpSp>
      <p:grpSp>
        <p:nvGrpSpPr>
          <p:cNvPr id="15" name="Group 14"/>
          <p:cNvGrpSpPr/>
          <p:nvPr/>
        </p:nvGrpSpPr>
        <p:grpSpPr>
          <a:xfrm>
            <a:off x="7640024" y="1265538"/>
            <a:ext cx="796922" cy="656214"/>
            <a:chOff x="7738931" y="1905000"/>
            <a:chExt cx="912429" cy="751327"/>
          </a:xfrm>
        </p:grpSpPr>
        <p:pic>
          <p:nvPicPr>
            <p:cNvPr id="16" name="Picture 15"/>
            <p:cNvPicPr>
              <a:picLocks noChangeAspect="1"/>
            </p:cNvPicPr>
            <p:nvPr/>
          </p:nvPicPr>
          <p:blipFill rotWithShape="1">
            <a:blip r:embed="rId10">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11505" t="15340" r="12360" b="13071"/>
            <a:stretch/>
          </p:blipFill>
          <p:spPr>
            <a:xfrm>
              <a:off x="7747000" y="1905000"/>
              <a:ext cx="850900" cy="533400"/>
            </a:xfrm>
            <a:prstGeom prst="rect">
              <a:avLst/>
            </a:prstGeom>
          </p:spPr>
        </p:pic>
        <p:sp>
          <p:nvSpPr>
            <p:cNvPr id="17" name="Rectangle 16"/>
            <p:cNvSpPr/>
            <p:nvPr/>
          </p:nvSpPr>
          <p:spPr>
            <a:xfrm>
              <a:off x="7738931" y="2379328"/>
              <a:ext cx="912429" cy="276999"/>
            </a:xfrm>
            <a:prstGeom prst="rect">
              <a:avLst/>
            </a:prstGeom>
          </p:spPr>
          <p:txBody>
            <a:bodyPr wrap="none">
              <a:spAutoFit/>
            </a:bodyPr>
            <a:lstStyle/>
            <a:p>
              <a:pPr algn="ctr"/>
              <a:r>
                <a:rPr lang="en-US" sz="1200" b="1" kern="0" dirty="0" smtClean="0">
                  <a:ea typeface="Calibri"/>
                  <a:cs typeface="MV Boli" pitchFamily="2" charset="0"/>
                  <a:sym typeface="Calibri"/>
                </a:rPr>
                <a:t>Wholesaler</a:t>
              </a:r>
            </a:p>
          </p:txBody>
        </p:sp>
      </p:grpSp>
      <p:grpSp>
        <p:nvGrpSpPr>
          <p:cNvPr id="18" name="Group 17"/>
          <p:cNvGrpSpPr/>
          <p:nvPr/>
        </p:nvGrpSpPr>
        <p:grpSpPr>
          <a:xfrm>
            <a:off x="7562747" y="2041838"/>
            <a:ext cx="956436" cy="1002312"/>
            <a:chOff x="7609089" y="2775540"/>
            <a:chExt cx="1132040" cy="1186339"/>
          </a:xfrm>
        </p:grpSpPr>
        <p:pic>
          <p:nvPicPr>
            <p:cNvPr id="19" name="Picture 18"/>
            <p:cNvPicPr>
              <a:picLocks noChangeAspect="1"/>
            </p:cNvPicPr>
            <p:nvPr/>
          </p:nvPicPr>
          <p:blipFill>
            <a:blip r:embed="rId12">
              <a:duotone>
                <a:prstClr val="black"/>
                <a:schemeClr val="accent4">
                  <a:tint val="45000"/>
                  <a:satMod val="400000"/>
                </a:schemeClr>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4568" y="2775540"/>
              <a:ext cx="785314" cy="724674"/>
            </a:xfrm>
            <a:prstGeom prst="rect">
              <a:avLst/>
            </a:prstGeom>
          </p:spPr>
        </p:pic>
        <p:sp>
          <p:nvSpPr>
            <p:cNvPr id="20" name="Rectangle 19"/>
            <p:cNvSpPr/>
            <p:nvPr/>
          </p:nvSpPr>
          <p:spPr>
            <a:xfrm>
              <a:off x="7609089" y="3500214"/>
              <a:ext cx="1132040" cy="461665"/>
            </a:xfrm>
            <a:prstGeom prst="rect">
              <a:avLst/>
            </a:prstGeom>
          </p:spPr>
          <p:txBody>
            <a:bodyPr wrap="none">
              <a:spAutoFit/>
            </a:bodyPr>
            <a:lstStyle/>
            <a:p>
              <a:pPr algn="ctr"/>
              <a:r>
                <a:rPr lang="en-US" sz="1200" b="1" kern="0" dirty="0" smtClean="0">
                  <a:ea typeface="Calibri"/>
                  <a:cs typeface="MV Boli" pitchFamily="2" charset="0"/>
                  <a:sym typeface="Calibri"/>
                </a:rPr>
                <a:t>3</a:t>
              </a:r>
              <a:r>
                <a:rPr lang="en-US" sz="1200" b="1" kern="0" baseline="30000" dirty="0" smtClean="0">
                  <a:ea typeface="Calibri"/>
                  <a:cs typeface="MV Boli" pitchFamily="2" charset="0"/>
                  <a:sym typeface="Calibri"/>
                </a:rPr>
                <a:t>rd</a:t>
              </a:r>
              <a:r>
                <a:rPr lang="en-US" sz="1200" b="1" kern="0" dirty="0" smtClean="0">
                  <a:ea typeface="Calibri"/>
                  <a:cs typeface="MV Boli" pitchFamily="2" charset="0"/>
                  <a:sym typeface="Calibri"/>
                </a:rPr>
                <a:t> Party </a:t>
              </a:r>
            </a:p>
            <a:p>
              <a:pPr algn="ctr"/>
              <a:r>
                <a:rPr lang="en-US" sz="1200" b="1" kern="0" dirty="0" smtClean="0">
                  <a:ea typeface="Calibri"/>
                  <a:cs typeface="MV Boli" pitchFamily="2" charset="0"/>
                  <a:sym typeface="Calibri"/>
                </a:rPr>
                <a:t>Manufacturers</a:t>
              </a:r>
            </a:p>
          </p:txBody>
        </p:sp>
      </p:grpSp>
      <p:grpSp>
        <p:nvGrpSpPr>
          <p:cNvPr id="21" name="Group 20"/>
          <p:cNvGrpSpPr/>
          <p:nvPr/>
        </p:nvGrpSpPr>
        <p:grpSpPr>
          <a:xfrm>
            <a:off x="8567985" y="753716"/>
            <a:ext cx="980979" cy="802303"/>
            <a:chOff x="8866468" y="1473223"/>
            <a:chExt cx="1098378" cy="898319"/>
          </a:xfrm>
        </p:grpSpPr>
        <p:pic>
          <p:nvPicPr>
            <p:cNvPr id="22" name="Picture 21"/>
            <p:cNvPicPr>
              <a:picLocks noChangeAspect="1"/>
            </p:cNvPicPr>
            <p:nvPr/>
          </p:nvPicPr>
          <p:blipFill>
            <a:blip r:embed="rId14">
              <a:duotone>
                <a:prstClr val="black"/>
                <a:schemeClr val="accent4">
                  <a:tint val="45000"/>
                  <a:satMod val="400000"/>
                </a:schemeClr>
              </a:duotone>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55714" y="1473223"/>
              <a:ext cx="721995" cy="608620"/>
            </a:xfrm>
            <a:prstGeom prst="rect">
              <a:avLst/>
            </a:prstGeom>
          </p:spPr>
        </p:pic>
        <p:sp>
          <p:nvSpPr>
            <p:cNvPr id="23" name="Rectangle 22"/>
            <p:cNvSpPr/>
            <p:nvPr/>
          </p:nvSpPr>
          <p:spPr>
            <a:xfrm>
              <a:off x="8866468" y="2094543"/>
              <a:ext cx="1098378" cy="276999"/>
            </a:xfrm>
            <a:prstGeom prst="rect">
              <a:avLst/>
            </a:prstGeom>
          </p:spPr>
          <p:txBody>
            <a:bodyPr wrap="none">
              <a:spAutoFit/>
            </a:bodyPr>
            <a:lstStyle/>
            <a:p>
              <a:pPr algn="ctr"/>
              <a:r>
                <a:rPr lang="en-US" sz="1200" b="1" kern="0" dirty="0" smtClean="0">
                  <a:ea typeface="Calibri"/>
                  <a:cs typeface="MV Boli" pitchFamily="2" charset="0"/>
                  <a:sym typeface="Calibri"/>
                </a:rPr>
                <a:t>Local Business</a:t>
              </a:r>
            </a:p>
          </p:txBody>
        </p:sp>
      </p:grpSp>
      <p:grpSp>
        <p:nvGrpSpPr>
          <p:cNvPr id="24" name="Group 23"/>
          <p:cNvGrpSpPr/>
          <p:nvPr/>
        </p:nvGrpSpPr>
        <p:grpSpPr>
          <a:xfrm>
            <a:off x="8658817" y="1721037"/>
            <a:ext cx="783379" cy="991063"/>
            <a:chOff x="8999771" y="2493500"/>
            <a:chExt cx="833883" cy="1054956"/>
          </a:xfrm>
        </p:grpSpPr>
        <p:pic>
          <p:nvPicPr>
            <p:cNvPr id="25" name="Picture 24"/>
            <p:cNvPicPr>
              <a:picLocks noChangeAspect="1"/>
            </p:cNvPicPr>
            <p:nvPr/>
          </p:nvPicPr>
          <p:blipFill>
            <a:blip r:embed="rId16">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66212" y="2493500"/>
              <a:ext cx="711497" cy="597043"/>
            </a:xfrm>
            <a:prstGeom prst="rect">
              <a:avLst/>
            </a:prstGeom>
          </p:spPr>
        </p:pic>
        <p:sp>
          <p:nvSpPr>
            <p:cNvPr id="26" name="Rectangle 25"/>
            <p:cNvSpPr/>
            <p:nvPr/>
          </p:nvSpPr>
          <p:spPr>
            <a:xfrm>
              <a:off x="8999771" y="3086791"/>
              <a:ext cx="833883" cy="461665"/>
            </a:xfrm>
            <a:prstGeom prst="rect">
              <a:avLst/>
            </a:prstGeom>
          </p:spPr>
          <p:txBody>
            <a:bodyPr wrap="none">
              <a:spAutoFit/>
            </a:bodyPr>
            <a:lstStyle/>
            <a:p>
              <a:pPr algn="ctr"/>
              <a:r>
                <a:rPr lang="en-US" sz="1200" b="1" kern="0" dirty="0" smtClean="0">
                  <a:ea typeface="Calibri"/>
                  <a:cs typeface="MV Boli" pitchFamily="2" charset="0"/>
                  <a:sym typeface="Calibri"/>
                </a:rPr>
                <a:t>Direct to</a:t>
              </a:r>
            </a:p>
            <a:p>
              <a:pPr algn="ctr"/>
              <a:r>
                <a:rPr lang="en-US" sz="1200" b="1" kern="0" dirty="0" smtClean="0">
                  <a:ea typeface="Calibri"/>
                  <a:cs typeface="MV Boli" pitchFamily="2" charset="0"/>
                  <a:sym typeface="Calibri"/>
                </a:rPr>
                <a:t>Consumer</a:t>
              </a:r>
            </a:p>
          </p:txBody>
        </p:sp>
      </p:grpSp>
      <p:pic>
        <p:nvPicPr>
          <p:cNvPr id="27" name="Picture 26"/>
          <p:cNvPicPr>
            <a:picLocks noChangeAspect="1"/>
          </p:cNvPicPr>
          <p:nvPr/>
        </p:nvPicPr>
        <p:blipFill>
          <a:blip r:embed="rId18" cstate="print">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tretch>
            <a:fillRect/>
          </a:stretch>
        </p:blipFill>
        <p:spPr>
          <a:xfrm>
            <a:off x="10671261" y="742565"/>
            <a:ext cx="1007901" cy="1888629"/>
          </a:xfrm>
          <a:prstGeom prst="rect">
            <a:avLst/>
          </a:prstGeom>
        </p:spPr>
      </p:pic>
      <p:cxnSp>
        <p:nvCxnSpPr>
          <p:cNvPr id="28" name="Straight Connector 27"/>
          <p:cNvCxnSpPr/>
          <p:nvPr/>
        </p:nvCxnSpPr>
        <p:spPr>
          <a:xfrm flipH="1">
            <a:off x="1618229"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84810" y="1121723"/>
            <a:ext cx="933706" cy="1264980"/>
            <a:chOff x="435995" y="1371052"/>
            <a:chExt cx="1144502" cy="1550563"/>
          </a:xfrm>
        </p:grpSpPr>
        <p:pic>
          <p:nvPicPr>
            <p:cNvPr id="31" name="Picture 30"/>
            <p:cNvPicPr>
              <a:picLocks noChangeAspect="1"/>
            </p:cNvPicPr>
            <p:nvPr/>
          </p:nvPicPr>
          <p:blipFill rotWithShape="1">
            <a:blip r:embed="rId20">
              <a:extLst>
                <a:ext uri="{BEBA8EAE-BF5A-486C-A8C5-ECC9F3942E4B}">
                  <a14:imgProps xmlns:a14="http://schemas.microsoft.com/office/drawing/2010/main">
                    <a14:imgLayer r:embed="rId21">
                      <a14:imgEffect>
                        <a14:saturation sat="33000"/>
                      </a14:imgEffect>
                    </a14:imgLayer>
                  </a14:imgProps>
                </a:ext>
                <a:ext uri="{28A0092B-C50C-407E-A947-70E740481C1C}">
                  <a14:useLocalDpi xmlns:a14="http://schemas.microsoft.com/office/drawing/2010/main" val="0"/>
                </a:ext>
              </a:extLst>
            </a:blip>
            <a:srcRect l="38269" r="5407"/>
            <a:stretch/>
          </p:blipFill>
          <p:spPr>
            <a:xfrm>
              <a:off x="435995" y="1371052"/>
              <a:ext cx="1144502" cy="1143000"/>
            </a:xfrm>
            <a:prstGeom prst="roundRect">
              <a:avLst>
                <a:gd name="adj" fmla="val 17313"/>
              </a:avLst>
            </a:prstGeom>
            <a:solidFill>
              <a:srgbClr val="FFFFFF">
                <a:shade val="85000"/>
              </a:srgbClr>
            </a:solidFill>
            <a:ln>
              <a:solidFill>
                <a:schemeClr val="accent4">
                  <a:lumMod val="50000"/>
                </a:schemeClr>
              </a:solidFill>
            </a:ln>
            <a:effectLst/>
          </p:spPr>
        </p:pic>
        <p:sp>
          <p:nvSpPr>
            <p:cNvPr id="30" name="TextBox 29"/>
            <p:cNvSpPr txBox="1"/>
            <p:nvPr/>
          </p:nvSpPr>
          <p:spPr>
            <a:xfrm>
              <a:off x="818291" y="2647295"/>
              <a:ext cx="379912" cy="274320"/>
            </a:xfrm>
            <a:prstGeom prst="rect">
              <a:avLst/>
            </a:prstGeom>
            <a:solidFill>
              <a:schemeClr val="bg1"/>
            </a:solidFill>
          </p:spPr>
          <p:txBody>
            <a:bodyPr wrap="none" lIns="0" tIns="0" rIns="0" bIns="0" rtlCol="0">
              <a:spAutoFit/>
            </a:bodyPr>
            <a:lstStyle/>
            <a:p>
              <a:pPr algn="ctr"/>
              <a:r>
                <a:rPr lang="en-US" sz="1400" b="1" kern="0" dirty="0" smtClean="0">
                  <a:ea typeface="Calibri"/>
                  <a:cs typeface="MV Boli" pitchFamily="2" charset="0"/>
                  <a:sym typeface="Calibri"/>
                </a:rPr>
                <a:t>Farm</a:t>
              </a:r>
              <a:endParaRPr lang="en-US" sz="1400" b="1" kern="0" dirty="0">
                <a:ea typeface="Calibri"/>
                <a:cs typeface="MV Boli" pitchFamily="2" charset="0"/>
                <a:sym typeface="Calibri"/>
              </a:endParaRPr>
            </a:p>
          </p:txBody>
        </p:sp>
      </p:grpSp>
      <p:cxnSp>
        <p:nvCxnSpPr>
          <p:cNvPr id="32" name="Straight Connector 31"/>
          <p:cNvCxnSpPr/>
          <p:nvPr/>
        </p:nvCxnSpPr>
        <p:spPr>
          <a:xfrm flipH="1">
            <a:off x="2979446"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9686225" y="1686879"/>
            <a:ext cx="829375" cy="1"/>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668615" y="2687927"/>
            <a:ext cx="997584" cy="307777"/>
          </a:xfrm>
          <a:prstGeom prst="rect">
            <a:avLst/>
          </a:prstGeom>
        </p:spPr>
        <p:txBody>
          <a:bodyPr wrap="square">
            <a:spAutoFit/>
          </a:bodyPr>
          <a:lstStyle/>
          <a:p>
            <a:pPr algn="ctr"/>
            <a:r>
              <a:rPr lang="en-US" sz="1400" b="1" kern="0" dirty="0" smtClean="0">
                <a:ea typeface="Calibri"/>
                <a:cs typeface="MV Boli" pitchFamily="2" charset="0"/>
                <a:sym typeface="Calibri"/>
              </a:rPr>
              <a:t>Consumer</a:t>
            </a:r>
            <a:endParaRPr lang="en-US" sz="1400" b="1" kern="0" dirty="0">
              <a:ea typeface="Calibri"/>
              <a:cs typeface="MV Boli" pitchFamily="2" charset="0"/>
              <a:sym typeface="Calibri"/>
            </a:endParaRPr>
          </a:p>
        </p:txBody>
      </p:sp>
      <p:sp>
        <p:nvSpPr>
          <p:cNvPr id="35" name="Left Brace 34"/>
          <p:cNvSpPr/>
          <p:nvPr/>
        </p:nvSpPr>
        <p:spPr>
          <a:xfrm>
            <a:off x="7063015" y="316324"/>
            <a:ext cx="298952" cy="2708100"/>
          </a:xfrm>
          <a:prstGeom prst="leftBrac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6" name="Straight Connector 35"/>
          <p:cNvCxnSpPr/>
          <p:nvPr/>
        </p:nvCxnSpPr>
        <p:spPr>
          <a:xfrm>
            <a:off x="6148615" y="1671390"/>
            <a:ext cx="914400"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84"/>
          <p:cNvGrpSpPr/>
          <p:nvPr/>
        </p:nvGrpSpPr>
        <p:grpSpPr>
          <a:xfrm>
            <a:off x="3548706" y="4674006"/>
            <a:ext cx="990600" cy="1070811"/>
            <a:chOff x="9066212" y="2209800"/>
            <a:chExt cx="990600" cy="1070811"/>
          </a:xfrm>
        </p:grpSpPr>
        <p:pic>
          <p:nvPicPr>
            <p:cNvPr id="42" name="Picture 41" descr="integration_w_72.png"/>
            <p:cNvPicPr>
              <a:picLocks noChangeAspect="1"/>
            </p:cNvPicPr>
            <p:nvPr/>
          </p:nvPicPr>
          <p:blipFill>
            <a:blip r:embed="rId22" cstate="print">
              <a:duotone>
                <a:prstClr val="black"/>
                <a:schemeClr val="accent1">
                  <a:tint val="45000"/>
                  <a:satMod val="400000"/>
                </a:schemeClr>
              </a:duotone>
              <a:extLst>
                <a:ext uri="{BEBA8EAE-BF5A-486C-A8C5-ECC9F3942E4B}">
                  <a14:imgProps xmlns:a14="http://schemas.microsoft.com/office/drawing/2010/main">
                    <a14:imgLayer r:embed="rId23">
                      <a14:imgEffect>
                        <a14:brightnessContrast bright="-20000"/>
                      </a14:imgEffect>
                    </a14:imgLayer>
                  </a14:imgProps>
                </a:ext>
              </a:extLst>
            </a:blip>
            <a:stretch>
              <a:fillRect/>
            </a:stretch>
          </p:blipFill>
          <p:spPr>
            <a:xfrm>
              <a:off x="9218612" y="2209800"/>
              <a:ext cx="685800" cy="685800"/>
            </a:xfrm>
            <a:prstGeom prst="rect">
              <a:avLst/>
            </a:prstGeom>
          </p:spPr>
        </p:pic>
        <p:sp>
          <p:nvSpPr>
            <p:cNvPr id="43" name="TextBox 42"/>
            <p:cNvSpPr txBox="1"/>
            <p:nvPr/>
          </p:nvSpPr>
          <p:spPr>
            <a:xfrm>
              <a:off x="9066212" y="2899611"/>
              <a:ext cx="990600" cy="381000"/>
            </a:xfrm>
            <a:prstGeom prst="rect">
              <a:avLst/>
            </a:prstGeom>
            <a:noFill/>
          </p:spPr>
          <p:txBody>
            <a:bodyPr wrap="none" lIns="0" tIns="0" rIns="0" bIns="0" rtlCol="0">
              <a:noAutofit/>
            </a:bodyPr>
            <a:lstStyle/>
            <a:p>
              <a:pPr algn="ctr">
                <a:lnSpc>
                  <a:spcPct val="90000"/>
                </a:lnSpc>
              </a:pPr>
              <a:r>
                <a:rPr lang="en-US" sz="1200" b="1" dirty="0">
                  <a:solidFill>
                    <a:schemeClr val="accent1">
                      <a:lumMod val="75000"/>
                    </a:schemeClr>
                  </a:solidFill>
                  <a:cs typeface="MV Boli" panose="02000500030200090000" pitchFamily="2" charset="0"/>
                </a:rPr>
                <a:t>Integration</a:t>
              </a:r>
            </a:p>
            <a:p>
              <a:pPr algn="ctr">
                <a:lnSpc>
                  <a:spcPct val="90000"/>
                </a:lnSpc>
              </a:pPr>
              <a:r>
                <a:rPr lang="en-US" sz="1200" b="1" dirty="0">
                  <a:solidFill>
                    <a:schemeClr val="accent1">
                      <a:lumMod val="75000"/>
                    </a:schemeClr>
                  </a:solidFill>
                  <a:cs typeface="MV Boli" panose="02000500030200090000" pitchFamily="2" charset="0"/>
                </a:rPr>
                <a:t>Cloud Service</a:t>
              </a:r>
            </a:p>
          </p:txBody>
        </p:sp>
      </p:grpSp>
      <p:cxnSp>
        <p:nvCxnSpPr>
          <p:cNvPr id="50" name="Straight Connector 49"/>
          <p:cNvCxnSpPr/>
          <p:nvPr/>
        </p:nvCxnSpPr>
        <p:spPr>
          <a:xfrm flipV="1">
            <a:off x="1404594" y="2771042"/>
            <a:ext cx="0" cy="2321823"/>
          </a:xfrm>
          <a:prstGeom prst="line">
            <a:avLst/>
          </a:prstGeom>
          <a:ln w="19050">
            <a:solidFill>
              <a:schemeClr val="accent1">
                <a:lumMod val="7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939338" y="5143018"/>
            <a:ext cx="685800" cy="365760"/>
          </a:xfrm>
          <a:prstGeom prst="line">
            <a:avLst/>
          </a:prstGeom>
          <a:ln w="19050">
            <a:solidFill>
              <a:schemeClr val="accent1">
                <a:lumMod val="7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51571" y="2763625"/>
            <a:ext cx="4668440"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0" idx="2"/>
          </p:cNvCxnSpPr>
          <p:nvPr/>
        </p:nvCxnSpPr>
        <p:spPr>
          <a:xfrm flipV="1">
            <a:off x="2493231" y="1974507"/>
            <a:ext cx="2673" cy="789118"/>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1" idx="2"/>
          </p:cNvCxnSpPr>
          <p:nvPr/>
        </p:nvCxnSpPr>
        <p:spPr>
          <a:xfrm flipH="1" flipV="1">
            <a:off x="5620104" y="1974968"/>
            <a:ext cx="1614" cy="788657"/>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408384" y="5092865"/>
            <a:ext cx="288441"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6" name="Left Brace 55"/>
          <p:cNvSpPr/>
          <p:nvPr/>
        </p:nvSpPr>
        <p:spPr>
          <a:xfrm rot="16200000">
            <a:off x="8506886" y="2110849"/>
            <a:ext cx="241476" cy="2282430"/>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1" name="Straight Arrow Connector 60"/>
          <p:cNvCxnSpPr/>
          <p:nvPr/>
        </p:nvCxnSpPr>
        <p:spPr>
          <a:xfrm>
            <a:off x="2939338" y="4431768"/>
            <a:ext cx="685800" cy="365760"/>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036840" y="4148104"/>
            <a:ext cx="927408" cy="872699"/>
            <a:chOff x="10756746" y="5019675"/>
            <a:chExt cx="927408" cy="872699"/>
          </a:xfrm>
          <a:noFill/>
        </p:grpSpPr>
        <p:pic>
          <p:nvPicPr>
            <p:cNvPr id="85" name="Picture 84" descr="beacon.png"/>
            <p:cNvPicPr>
              <a:picLocks noChangeAspect="1"/>
            </p:cNvPicPr>
            <p:nvPr/>
          </p:nvPicPr>
          <p:blipFill>
            <a:blip r:embed="rId24" cstate="print">
              <a:duotone>
                <a:prstClr val="black"/>
                <a:schemeClr val="accent1">
                  <a:tint val="45000"/>
                  <a:satMod val="400000"/>
                </a:schemeClr>
              </a:duotone>
              <a:extLst>
                <a:ext uri="{BEBA8EAE-BF5A-486C-A8C5-ECC9F3942E4B}">
                  <a14:imgProps xmlns:a14="http://schemas.microsoft.com/office/drawing/2010/main">
                    <a14:imgLayer r:embed="rId25">
                      <a14:imgEffect>
                        <a14:saturation sat="0"/>
                      </a14:imgEffect>
                      <a14:imgEffect>
                        <a14:brightnessContrast bright="-20000"/>
                      </a14:imgEffect>
                    </a14:imgLayer>
                  </a14:imgProps>
                </a:ext>
              </a:extLst>
            </a:blip>
            <a:srcRect l="40122" t="34286" r="39878" b="34464"/>
            <a:stretch>
              <a:fillRect/>
            </a:stretch>
          </p:blipFill>
          <p:spPr>
            <a:xfrm>
              <a:off x="10896600" y="5019675"/>
              <a:ext cx="637467" cy="581025"/>
            </a:xfrm>
            <a:prstGeom prst="rect">
              <a:avLst/>
            </a:prstGeom>
            <a:grpFill/>
          </p:spPr>
        </p:pic>
        <p:sp>
          <p:nvSpPr>
            <p:cNvPr id="86" name="Rectangle 85"/>
            <p:cNvSpPr/>
            <p:nvPr/>
          </p:nvSpPr>
          <p:spPr>
            <a:xfrm>
              <a:off x="10756746" y="5615375"/>
              <a:ext cx="927408" cy="276999"/>
            </a:xfrm>
            <a:prstGeom prst="rect">
              <a:avLst/>
            </a:prstGeom>
            <a:grpFill/>
          </p:spPr>
          <p:txBody>
            <a:bodyPr wrap="square">
              <a:spAutoFit/>
            </a:bodyPr>
            <a:lstStyle/>
            <a:p>
              <a:pPr algn="ctr"/>
              <a:r>
                <a:rPr lang="en-US" sz="1200" b="1" dirty="0" smtClean="0">
                  <a:solidFill>
                    <a:schemeClr val="accent1">
                      <a:lumMod val="75000"/>
                    </a:schemeClr>
                  </a:solidFill>
                </a:rPr>
                <a:t>IoT Devices</a:t>
              </a:r>
              <a:endParaRPr lang="en-US" sz="1200" b="1" dirty="0">
                <a:solidFill>
                  <a:schemeClr val="accent1">
                    <a:lumMod val="75000"/>
                  </a:schemeClr>
                </a:solidFill>
              </a:endParaRPr>
            </a:p>
          </p:txBody>
        </p:sp>
      </p:grpSp>
      <p:grpSp>
        <p:nvGrpSpPr>
          <p:cNvPr id="87" name="Group 86"/>
          <p:cNvGrpSpPr/>
          <p:nvPr/>
        </p:nvGrpSpPr>
        <p:grpSpPr>
          <a:xfrm>
            <a:off x="2019221" y="5257364"/>
            <a:ext cx="960519" cy="854116"/>
            <a:chOff x="2886085" y="1995887"/>
            <a:chExt cx="960519" cy="854116"/>
          </a:xfrm>
        </p:grpSpPr>
        <p:pic>
          <p:nvPicPr>
            <p:cNvPr id="88" name="Picture 87" descr="eclipse.png"/>
            <p:cNvPicPr>
              <a:picLocks noChangeAspect="1"/>
            </p:cNvPicPr>
            <p:nvPr/>
          </p:nvPicPr>
          <p:blipFill rotWithShape="1">
            <a:blip r:embed="rId26" cstate="print">
              <a:duotone>
                <a:prstClr val="black"/>
                <a:schemeClr val="accent1">
                  <a:tint val="45000"/>
                  <a:satMod val="400000"/>
                </a:schemeClr>
              </a:duotone>
              <a:extLst>
                <a:ext uri="{BEBA8EAE-BF5A-486C-A8C5-ECC9F3942E4B}">
                  <a14:imgProps xmlns:a14="http://schemas.microsoft.com/office/drawing/2010/main">
                    <a14:imgLayer r:embed="rId27">
                      <a14:imgEffect>
                        <a14:brightnessContrast bright="-20000"/>
                      </a14:imgEffect>
                    </a14:imgLayer>
                  </a14:imgProps>
                </a:ext>
              </a:extLst>
            </a:blip>
            <a:srcRect l="3477"/>
            <a:stretch/>
          </p:blipFill>
          <p:spPr>
            <a:xfrm>
              <a:off x="3105994" y="1995887"/>
              <a:ext cx="519112" cy="533400"/>
            </a:xfrm>
            <a:prstGeom prst="rect">
              <a:avLst/>
            </a:prstGeom>
          </p:spPr>
        </p:pic>
        <p:sp>
          <p:nvSpPr>
            <p:cNvPr id="89" name="Rectangle 88"/>
            <p:cNvSpPr/>
            <p:nvPr/>
          </p:nvSpPr>
          <p:spPr>
            <a:xfrm>
              <a:off x="2886085" y="2573004"/>
              <a:ext cx="960519" cy="276999"/>
            </a:xfrm>
            <a:prstGeom prst="rect">
              <a:avLst/>
            </a:prstGeom>
          </p:spPr>
          <p:txBody>
            <a:bodyPr wrap="none">
              <a:spAutoFit/>
            </a:bodyPr>
            <a:lstStyle/>
            <a:p>
              <a:pPr algn="ctr" fontAlgn="auto">
                <a:spcBef>
                  <a:spcPts val="0"/>
                </a:spcBef>
                <a:spcAft>
                  <a:spcPts val="0"/>
                </a:spcAft>
              </a:pPr>
              <a:r>
                <a:rPr lang="en-US" sz="1200" b="1" kern="0" dirty="0" smtClean="0">
                  <a:solidFill>
                    <a:schemeClr val="accent1">
                      <a:lumMod val="75000"/>
                    </a:schemeClr>
                  </a:solidFill>
                  <a:latin typeface="Calibri"/>
                  <a:ea typeface="Calibri"/>
                  <a:cs typeface="MV Boli" pitchFamily="2" charset="0"/>
                  <a:sym typeface="Calibri"/>
                </a:rPr>
                <a:t>NFC Devices</a:t>
              </a:r>
              <a:endParaRPr lang="en-US" sz="1200" b="1" kern="0" dirty="0">
                <a:solidFill>
                  <a:schemeClr val="accent1">
                    <a:lumMod val="75000"/>
                  </a:schemeClr>
                </a:solidFill>
                <a:latin typeface="Calibri"/>
                <a:ea typeface="Calibri"/>
                <a:cs typeface="MV Boli" pitchFamily="2" charset="0"/>
                <a:sym typeface="Calibri"/>
              </a:endParaRPr>
            </a:p>
          </p:txBody>
        </p:sp>
      </p:grpSp>
      <p:sp>
        <p:nvSpPr>
          <p:cNvPr id="94" name="Left Brace 93"/>
          <p:cNvSpPr/>
          <p:nvPr/>
        </p:nvSpPr>
        <p:spPr>
          <a:xfrm>
            <a:off x="1685822" y="4169602"/>
            <a:ext cx="298952" cy="1846526"/>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423" name="Triangle 59422"/>
          <p:cNvSpPr/>
          <p:nvPr/>
        </p:nvSpPr>
        <p:spPr>
          <a:xfrm rot="10800000">
            <a:off x="1359744" y="3573299"/>
            <a:ext cx="91440" cy="91440"/>
          </a:xfrm>
          <a:prstGeom prst="triangle">
            <a:avLst/>
          </a:prstGeom>
          <a:solidFill>
            <a:schemeClr val="accent1">
              <a:lumMod val="75000"/>
            </a:schemeClr>
          </a:solid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59454" name="Arc 59453"/>
          <p:cNvSpPr/>
          <p:nvPr/>
        </p:nvSpPr>
        <p:spPr>
          <a:xfrm rot="5400000">
            <a:off x="7436276" y="2419531"/>
            <a:ext cx="452673" cy="1925585"/>
          </a:xfrm>
          <a:prstGeom prst="arc">
            <a:avLst>
              <a:gd name="adj1" fmla="val 16169341"/>
              <a:gd name="adj2" fmla="val 21599956"/>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4" name="Curved Connector 63"/>
          <p:cNvCxnSpPr>
            <a:stCxn id="59454" idx="2"/>
            <a:endCxn id="74" idx="0"/>
          </p:cNvCxnSpPr>
          <p:nvPr/>
        </p:nvCxnSpPr>
        <p:spPr>
          <a:xfrm rot="10800000">
            <a:off x="4421171" y="2997724"/>
            <a:ext cx="3241444" cy="610936"/>
          </a:xfrm>
          <a:prstGeom prst="curvedConnector3">
            <a:avLst>
              <a:gd name="adj1" fmla="val 29214"/>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1404594" y="2997724"/>
            <a:ext cx="3016577" cy="584462"/>
          </a:xfrm>
          <a:custGeom>
            <a:avLst/>
            <a:gdLst>
              <a:gd name="connsiteX0" fmla="*/ 3016577 w 3016577"/>
              <a:gd name="connsiteY0" fmla="*/ 0 h 584462"/>
              <a:gd name="connsiteX1" fmla="*/ 678730 w 3016577"/>
              <a:gd name="connsiteY1" fmla="*/ 113122 h 584462"/>
              <a:gd name="connsiteX2" fmla="*/ 0 w 3016577"/>
              <a:gd name="connsiteY2" fmla="*/ 584462 h 584462"/>
            </a:gdLst>
            <a:ahLst/>
            <a:cxnLst>
              <a:cxn ang="0">
                <a:pos x="connsiteX0" y="connsiteY0"/>
              </a:cxn>
              <a:cxn ang="0">
                <a:pos x="connsiteX1" y="connsiteY1"/>
              </a:cxn>
              <a:cxn ang="0">
                <a:pos x="connsiteX2" y="connsiteY2"/>
              </a:cxn>
            </a:cxnLst>
            <a:rect l="l" t="t" r="r" b="b"/>
            <a:pathLst>
              <a:path w="3016577" h="584462">
                <a:moveTo>
                  <a:pt x="3016577" y="0"/>
                </a:moveTo>
                <a:cubicBezTo>
                  <a:pt x="2099035" y="7856"/>
                  <a:pt x="1181493" y="15712"/>
                  <a:pt x="678730" y="113122"/>
                </a:cubicBezTo>
                <a:cubicBezTo>
                  <a:pt x="175967" y="210532"/>
                  <a:pt x="0" y="584462"/>
                  <a:pt x="0" y="584462"/>
                </a:cubicBezTo>
              </a:path>
            </a:pathLst>
          </a:custGeom>
          <a:no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ooter Placeholder 4"/>
          <p:cNvSpPr>
            <a:spLocks noGrp="1"/>
          </p:cNvSpPr>
          <p:nvPr>
            <p:ph type="ftr" sz="quarter" idx="11"/>
          </p:nvPr>
        </p:nvSpPr>
        <p:spPr>
          <a:xfrm>
            <a:off x="8621713" y="6556375"/>
            <a:ext cx="2743200" cy="182563"/>
          </a:xfrm>
        </p:spPr>
        <p:txBody>
          <a:bodyPr/>
          <a:lstStyle/>
          <a:p>
            <a:pPr>
              <a:defRPr/>
            </a:pPr>
            <a:r>
              <a:rPr lang="en-US" dirty="0" smtClean="0"/>
              <a:t>Oracle Confidential – Internal</a:t>
            </a:r>
            <a:endParaRPr lang="en-US" dirty="0"/>
          </a:p>
        </p:txBody>
      </p:sp>
    </p:spTree>
    <p:extLst>
      <p:ext uri="{BB962C8B-B14F-4D97-AF65-F5344CB8AC3E}">
        <p14:creationId xmlns:p14="http://schemas.microsoft.com/office/powerpoint/2010/main" val="386923996"/>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a:endCxn id="30" idx="2"/>
          </p:cNvCxnSpPr>
          <p:nvPr/>
        </p:nvCxnSpPr>
        <p:spPr>
          <a:xfrm flipV="1">
            <a:off x="946525" y="2386703"/>
            <a:ext cx="5139" cy="376922"/>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9" idx="2"/>
          </p:cNvCxnSpPr>
          <p:nvPr/>
        </p:nvCxnSpPr>
        <p:spPr>
          <a:xfrm flipV="1">
            <a:off x="4025435" y="2571586"/>
            <a:ext cx="0" cy="192039"/>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9394" name="Title 1"/>
          <p:cNvSpPr>
            <a:spLocks noGrp="1"/>
          </p:cNvSpPr>
          <p:nvPr>
            <p:ph type="title"/>
          </p:nvPr>
        </p:nvSpPr>
        <p:spPr/>
        <p:txBody>
          <a:bodyPr anchor="t"/>
          <a:lstStyle/>
          <a:p>
            <a:r>
              <a:rPr lang="en-US" altLang="en-US" dirty="0" smtClean="0"/>
              <a:t>Notional Architecture</a:t>
            </a:r>
            <a:endParaRPr lang="en-US" altLang="en-US" dirty="0"/>
          </a:p>
        </p:txBody>
      </p:sp>
      <p:sp>
        <p:nvSpPr>
          <p:cNvPr id="3" name="Slide Number Placeholder 2"/>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E47053F1-927E-7944-BFD3-75AEFF87162C}" type="slidenum">
              <a:rPr lang="en-US" altLang="en-US"/>
              <a:pPr/>
              <a:t>14</a:t>
            </a:fld>
            <a:endParaRPr lang="en-US" altLang="en-US" dirty="0"/>
          </a:p>
        </p:txBody>
      </p:sp>
      <p:cxnSp>
        <p:nvCxnSpPr>
          <p:cNvPr id="6" name="Straight Connector 5"/>
          <p:cNvCxnSpPr/>
          <p:nvPr/>
        </p:nvCxnSpPr>
        <p:spPr>
          <a:xfrm flipH="1" flipV="1">
            <a:off x="4714755" y="1665279"/>
            <a:ext cx="414284" cy="120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87134" y="1130701"/>
            <a:ext cx="1676602" cy="1440885"/>
            <a:chOff x="2876949" y="1325880"/>
            <a:chExt cx="2169169" cy="1864188"/>
          </a:xfrm>
        </p:grpSpPr>
        <p:sp>
          <p:nvSpPr>
            <p:cNvPr id="9" name="Rectangle 8"/>
            <p:cNvSpPr/>
            <p:nvPr/>
          </p:nvSpPr>
          <p:spPr>
            <a:xfrm>
              <a:off x="2876949" y="2513137"/>
              <a:ext cx="2169169" cy="676931"/>
            </a:xfrm>
            <a:prstGeom prst="rect">
              <a:avLst/>
            </a:prstGeom>
            <a:solidFill>
              <a:schemeClr val="bg1"/>
            </a:solidFill>
          </p:spPr>
          <p:txBody>
            <a:bodyPr wrap="square">
              <a:spAutoFit/>
            </a:bodyPr>
            <a:lstStyle/>
            <a:p>
              <a:pPr algn="ctr"/>
              <a:r>
                <a:rPr lang="en-US" sz="1400" b="1" kern="0" dirty="0" smtClean="0">
                  <a:ea typeface="Calibri"/>
                  <a:cs typeface="MV Boli" pitchFamily="2" charset="0"/>
                  <a:sym typeface="Calibri"/>
                </a:rPr>
                <a:t>Processing and</a:t>
              </a:r>
            </a:p>
            <a:p>
              <a:pPr algn="ctr"/>
              <a:r>
                <a:rPr lang="en-US" sz="1400" b="1" kern="0" dirty="0" smtClean="0">
                  <a:ea typeface="Calibri"/>
                  <a:cs typeface="MV Boli" pitchFamily="2" charset="0"/>
                  <a:sym typeface="Calibri"/>
                </a:rPr>
                <a:t>Packaging</a:t>
              </a:r>
              <a:endParaRPr lang="en-US" sz="1400" b="1" kern="0" dirty="0">
                <a:ea typeface="Calibri"/>
                <a:cs typeface="MV Boli" pitchFamily="2" charset="0"/>
                <a:sym typeface="Calibri"/>
              </a:endParaRP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artisticLineDrawing trans="100000"/>
                      </a14:imgEffect>
                      <a14:imgEffect>
                        <a14:saturation sat="66000"/>
                      </a14:imgEffect>
                    </a14:imgLayer>
                  </a14:imgProps>
                </a:ext>
                <a:ext uri="{28A0092B-C50C-407E-A947-70E740481C1C}">
                  <a14:useLocalDpi xmlns:a14="http://schemas.microsoft.com/office/drawing/2010/main" val="0"/>
                </a:ext>
              </a:extLst>
            </a:blip>
            <a:srcRect l="20924" t="265" r="22696" b="15201"/>
            <a:stretch/>
          </p:blipFill>
          <p:spPr>
            <a:xfrm>
              <a:off x="3357665" y="1325880"/>
              <a:ext cx="1207740" cy="1206433"/>
            </a:xfrm>
            <a:prstGeom prst="roundRect">
              <a:avLst>
                <a:gd name="adj" fmla="val 16218"/>
              </a:avLst>
            </a:prstGeom>
            <a:solidFill>
              <a:srgbClr val="FFFFFF">
                <a:shade val="85000"/>
              </a:srgbClr>
            </a:solidFill>
            <a:ln>
              <a:solidFill>
                <a:schemeClr val="accent4">
                  <a:lumMod val="50000"/>
                </a:schemeClr>
              </a:solidFill>
            </a:ln>
            <a:effectLst/>
          </p:spPr>
        </p:pic>
      </p:grpSp>
      <p:pic>
        <p:nvPicPr>
          <p:cNvPr id="10" name="Picture 9"/>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31416" y="1436679"/>
            <a:ext cx="928975" cy="537828"/>
          </a:xfrm>
          <a:prstGeom prst="rect">
            <a:avLst/>
          </a:prstGeom>
        </p:spPr>
      </p:pic>
      <p:pic>
        <p:nvPicPr>
          <p:cNvPr id="11" name="Picture 10"/>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55616" y="1437140"/>
            <a:ext cx="928975" cy="537828"/>
          </a:xfrm>
          <a:prstGeom prst="rect">
            <a:avLst/>
          </a:prstGeom>
        </p:spPr>
      </p:pic>
      <p:grpSp>
        <p:nvGrpSpPr>
          <p:cNvPr id="12" name="Group 11"/>
          <p:cNvGrpSpPr/>
          <p:nvPr/>
        </p:nvGrpSpPr>
        <p:grpSpPr>
          <a:xfrm>
            <a:off x="7621794" y="202605"/>
            <a:ext cx="861062" cy="979927"/>
            <a:chOff x="7689528" y="609600"/>
            <a:chExt cx="1008278" cy="1147465"/>
          </a:xfrm>
        </p:grpSpPr>
        <p:pic>
          <p:nvPicPr>
            <p:cNvPr id="13" name="Picture 1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3406" y="609600"/>
              <a:ext cx="914400" cy="806777"/>
            </a:xfrm>
            <a:prstGeom prst="rect">
              <a:avLst/>
            </a:prstGeom>
          </p:spPr>
        </p:pic>
        <p:sp>
          <p:nvSpPr>
            <p:cNvPr id="14" name="Rectangle 13"/>
            <p:cNvSpPr/>
            <p:nvPr/>
          </p:nvSpPr>
          <p:spPr>
            <a:xfrm>
              <a:off x="7689528" y="1295400"/>
              <a:ext cx="952505" cy="461665"/>
            </a:xfrm>
            <a:prstGeom prst="rect">
              <a:avLst/>
            </a:prstGeom>
          </p:spPr>
          <p:txBody>
            <a:bodyPr wrap="none">
              <a:spAutoFit/>
            </a:bodyPr>
            <a:lstStyle/>
            <a:p>
              <a:pPr algn="ctr"/>
              <a:r>
                <a:rPr lang="en-US" sz="1200" b="1" kern="0" dirty="0" smtClean="0">
                  <a:ea typeface="Calibri"/>
                  <a:cs typeface="MV Boli" pitchFamily="2" charset="0"/>
                  <a:sym typeface="Calibri"/>
                </a:rPr>
                <a:t>Distribution</a:t>
              </a:r>
            </a:p>
            <a:p>
              <a:pPr algn="ctr"/>
              <a:r>
                <a:rPr lang="en-US" sz="1200" b="1" kern="0" dirty="0" smtClean="0">
                  <a:ea typeface="Calibri"/>
                  <a:cs typeface="MV Boli" pitchFamily="2" charset="0"/>
                  <a:sym typeface="Calibri"/>
                </a:rPr>
                <a:t>Center</a:t>
              </a:r>
              <a:endParaRPr lang="en-US" sz="1200" b="1" kern="0" dirty="0">
                <a:ea typeface="Calibri"/>
                <a:cs typeface="MV Boli" pitchFamily="2" charset="0"/>
                <a:sym typeface="Calibri"/>
              </a:endParaRPr>
            </a:p>
          </p:txBody>
        </p:sp>
      </p:grpSp>
      <p:grpSp>
        <p:nvGrpSpPr>
          <p:cNvPr id="15" name="Group 14"/>
          <p:cNvGrpSpPr/>
          <p:nvPr/>
        </p:nvGrpSpPr>
        <p:grpSpPr>
          <a:xfrm>
            <a:off x="7640024" y="1265538"/>
            <a:ext cx="796922" cy="656214"/>
            <a:chOff x="7738931" y="1905000"/>
            <a:chExt cx="912429" cy="751327"/>
          </a:xfrm>
        </p:grpSpPr>
        <p:pic>
          <p:nvPicPr>
            <p:cNvPr id="16" name="Picture 15"/>
            <p:cNvPicPr>
              <a:picLocks noChangeAspect="1"/>
            </p:cNvPicPr>
            <p:nvPr/>
          </p:nvPicPr>
          <p:blipFill rotWithShape="1">
            <a:blip r:embed="rId10">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11505" t="15340" r="12360" b="13071"/>
            <a:stretch/>
          </p:blipFill>
          <p:spPr>
            <a:xfrm>
              <a:off x="7747000" y="1905000"/>
              <a:ext cx="850900" cy="533400"/>
            </a:xfrm>
            <a:prstGeom prst="rect">
              <a:avLst/>
            </a:prstGeom>
          </p:spPr>
        </p:pic>
        <p:sp>
          <p:nvSpPr>
            <p:cNvPr id="17" name="Rectangle 16"/>
            <p:cNvSpPr/>
            <p:nvPr/>
          </p:nvSpPr>
          <p:spPr>
            <a:xfrm>
              <a:off x="7738931" y="2379328"/>
              <a:ext cx="912429" cy="276999"/>
            </a:xfrm>
            <a:prstGeom prst="rect">
              <a:avLst/>
            </a:prstGeom>
          </p:spPr>
          <p:txBody>
            <a:bodyPr wrap="none">
              <a:spAutoFit/>
            </a:bodyPr>
            <a:lstStyle/>
            <a:p>
              <a:pPr algn="ctr"/>
              <a:r>
                <a:rPr lang="en-US" sz="1200" b="1" kern="0" dirty="0" smtClean="0">
                  <a:ea typeface="Calibri"/>
                  <a:cs typeface="MV Boli" pitchFamily="2" charset="0"/>
                  <a:sym typeface="Calibri"/>
                </a:rPr>
                <a:t>Wholesaler</a:t>
              </a:r>
            </a:p>
          </p:txBody>
        </p:sp>
      </p:grpSp>
      <p:grpSp>
        <p:nvGrpSpPr>
          <p:cNvPr id="18" name="Group 17"/>
          <p:cNvGrpSpPr/>
          <p:nvPr/>
        </p:nvGrpSpPr>
        <p:grpSpPr>
          <a:xfrm>
            <a:off x="7562747" y="2041838"/>
            <a:ext cx="956436" cy="1002312"/>
            <a:chOff x="7609089" y="2775540"/>
            <a:chExt cx="1132040" cy="1186339"/>
          </a:xfrm>
        </p:grpSpPr>
        <p:pic>
          <p:nvPicPr>
            <p:cNvPr id="19" name="Picture 18"/>
            <p:cNvPicPr>
              <a:picLocks noChangeAspect="1"/>
            </p:cNvPicPr>
            <p:nvPr/>
          </p:nvPicPr>
          <p:blipFill>
            <a:blip r:embed="rId12">
              <a:duotone>
                <a:prstClr val="black"/>
                <a:schemeClr val="accent4">
                  <a:tint val="45000"/>
                  <a:satMod val="400000"/>
                </a:schemeClr>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4568" y="2775540"/>
              <a:ext cx="785314" cy="724674"/>
            </a:xfrm>
            <a:prstGeom prst="rect">
              <a:avLst/>
            </a:prstGeom>
          </p:spPr>
        </p:pic>
        <p:sp>
          <p:nvSpPr>
            <p:cNvPr id="20" name="Rectangle 19"/>
            <p:cNvSpPr/>
            <p:nvPr/>
          </p:nvSpPr>
          <p:spPr>
            <a:xfrm>
              <a:off x="7609089" y="3500214"/>
              <a:ext cx="1132040" cy="461665"/>
            </a:xfrm>
            <a:prstGeom prst="rect">
              <a:avLst/>
            </a:prstGeom>
          </p:spPr>
          <p:txBody>
            <a:bodyPr wrap="none">
              <a:spAutoFit/>
            </a:bodyPr>
            <a:lstStyle/>
            <a:p>
              <a:pPr algn="ctr"/>
              <a:r>
                <a:rPr lang="en-US" sz="1200" b="1" kern="0" dirty="0" smtClean="0">
                  <a:ea typeface="Calibri"/>
                  <a:cs typeface="MV Boli" pitchFamily="2" charset="0"/>
                  <a:sym typeface="Calibri"/>
                </a:rPr>
                <a:t>3</a:t>
              </a:r>
              <a:r>
                <a:rPr lang="en-US" sz="1200" b="1" kern="0" baseline="30000" dirty="0" smtClean="0">
                  <a:ea typeface="Calibri"/>
                  <a:cs typeface="MV Boli" pitchFamily="2" charset="0"/>
                  <a:sym typeface="Calibri"/>
                </a:rPr>
                <a:t>rd</a:t>
              </a:r>
              <a:r>
                <a:rPr lang="en-US" sz="1200" b="1" kern="0" dirty="0" smtClean="0">
                  <a:ea typeface="Calibri"/>
                  <a:cs typeface="MV Boli" pitchFamily="2" charset="0"/>
                  <a:sym typeface="Calibri"/>
                </a:rPr>
                <a:t> Party </a:t>
              </a:r>
            </a:p>
            <a:p>
              <a:pPr algn="ctr"/>
              <a:r>
                <a:rPr lang="en-US" sz="1200" b="1" kern="0" dirty="0" smtClean="0">
                  <a:ea typeface="Calibri"/>
                  <a:cs typeface="MV Boli" pitchFamily="2" charset="0"/>
                  <a:sym typeface="Calibri"/>
                </a:rPr>
                <a:t>Manufacturers</a:t>
              </a:r>
            </a:p>
          </p:txBody>
        </p:sp>
      </p:grpSp>
      <p:grpSp>
        <p:nvGrpSpPr>
          <p:cNvPr id="21" name="Group 20"/>
          <p:cNvGrpSpPr/>
          <p:nvPr/>
        </p:nvGrpSpPr>
        <p:grpSpPr>
          <a:xfrm>
            <a:off x="8567985" y="753716"/>
            <a:ext cx="980979" cy="802303"/>
            <a:chOff x="8866468" y="1473223"/>
            <a:chExt cx="1098378" cy="898319"/>
          </a:xfrm>
        </p:grpSpPr>
        <p:pic>
          <p:nvPicPr>
            <p:cNvPr id="22" name="Picture 21"/>
            <p:cNvPicPr>
              <a:picLocks noChangeAspect="1"/>
            </p:cNvPicPr>
            <p:nvPr/>
          </p:nvPicPr>
          <p:blipFill>
            <a:blip r:embed="rId14">
              <a:duotone>
                <a:prstClr val="black"/>
                <a:schemeClr val="accent4">
                  <a:tint val="45000"/>
                  <a:satMod val="400000"/>
                </a:schemeClr>
              </a:duotone>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55714" y="1473223"/>
              <a:ext cx="721995" cy="608620"/>
            </a:xfrm>
            <a:prstGeom prst="rect">
              <a:avLst/>
            </a:prstGeom>
          </p:spPr>
        </p:pic>
        <p:sp>
          <p:nvSpPr>
            <p:cNvPr id="23" name="Rectangle 22"/>
            <p:cNvSpPr/>
            <p:nvPr/>
          </p:nvSpPr>
          <p:spPr>
            <a:xfrm>
              <a:off x="8866468" y="2094543"/>
              <a:ext cx="1098378" cy="276999"/>
            </a:xfrm>
            <a:prstGeom prst="rect">
              <a:avLst/>
            </a:prstGeom>
          </p:spPr>
          <p:txBody>
            <a:bodyPr wrap="none">
              <a:spAutoFit/>
            </a:bodyPr>
            <a:lstStyle/>
            <a:p>
              <a:pPr algn="ctr"/>
              <a:r>
                <a:rPr lang="en-US" sz="1200" b="1" kern="0" dirty="0" smtClean="0">
                  <a:ea typeface="Calibri"/>
                  <a:cs typeface="MV Boli" pitchFamily="2" charset="0"/>
                  <a:sym typeface="Calibri"/>
                </a:rPr>
                <a:t>Local Business</a:t>
              </a:r>
            </a:p>
          </p:txBody>
        </p:sp>
      </p:grpSp>
      <p:grpSp>
        <p:nvGrpSpPr>
          <p:cNvPr id="24" name="Group 23"/>
          <p:cNvGrpSpPr/>
          <p:nvPr/>
        </p:nvGrpSpPr>
        <p:grpSpPr>
          <a:xfrm>
            <a:off x="8658817" y="1721037"/>
            <a:ext cx="783379" cy="991063"/>
            <a:chOff x="8999771" y="2493500"/>
            <a:chExt cx="833883" cy="1054956"/>
          </a:xfrm>
        </p:grpSpPr>
        <p:pic>
          <p:nvPicPr>
            <p:cNvPr id="25" name="Picture 24"/>
            <p:cNvPicPr>
              <a:picLocks noChangeAspect="1"/>
            </p:cNvPicPr>
            <p:nvPr/>
          </p:nvPicPr>
          <p:blipFill>
            <a:blip r:embed="rId16">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66212" y="2493500"/>
              <a:ext cx="711497" cy="597043"/>
            </a:xfrm>
            <a:prstGeom prst="rect">
              <a:avLst/>
            </a:prstGeom>
          </p:spPr>
        </p:pic>
        <p:sp>
          <p:nvSpPr>
            <p:cNvPr id="26" name="Rectangle 25"/>
            <p:cNvSpPr/>
            <p:nvPr/>
          </p:nvSpPr>
          <p:spPr>
            <a:xfrm>
              <a:off x="8999771" y="3086791"/>
              <a:ext cx="833883" cy="461665"/>
            </a:xfrm>
            <a:prstGeom prst="rect">
              <a:avLst/>
            </a:prstGeom>
          </p:spPr>
          <p:txBody>
            <a:bodyPr wrap="none">
              <a:spAutoFit/>
            </a:bodyPr>
            <a:lstStyle/>
            <a:p>
              <a:pPr algn="ctr"/>
              <a:r>
                <a:rPr lang="en-US" sz="1200" b="1" kern="0" dirty="0" smtClean="0">
                  <a:ea typeface="Calibri"/>
                  <a:cs typeface="MV Boli" pitchFamily="2" charset="0"/>
                  <a:sym typeface="Calibri"/>
                </a:rPr>
                <a:t>Direct to</a:t>
              </a:r>
            </a:p>
            <a:p>
              <a:pPr algn="ctr"/>
              <a:r>
                <a:rPr lang="en-US" sz="1200" b="1" kern="0" dirty="0" smtClean="0">
                  <a:ea typeface="Calibri"/>
                  <a:cs typeface="MV Boli" pitchFamily="2" charset="0"/>
                  <a:sym typeface="Calibri"/>
                </a:rPr>
                <a:t>Consumer</a:t>
              </a:r>
            </a:p>
          </p:txBody>
        </p:sp>
      </p:grpSp>
      <p:pic>
        <p:nvPicPr>
          <p:cNvPr id="27" name="Picture 26"/>
          <p:cNvPicPr>
            <a:picLocks noChangeAspect="1"/>
          </p:cNvPicPr>
          <p:nvPr/>
        </p:nvPicPr>
        <p:blipFill>
          <a:blip r:embed="rId18" cstate="print">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tretch>
            <a:fillRect/>
          </a:stretch>
        </p:blipFill>
        <p:spPr>
          <a:xfrm>
            <a:off x="10671261" y="742565"/>
            <a:ext cx="1007901" cy="1888629"/>
          </a:xfrm>
          <a:prstGeom prst="rect">
            <a:avLst/>
          </a:prstGeom>
        </p:spPr>
      </p:pic>
      <p:cxnSp>
        <p:nvCxnSpPr>
          <p:cNvPr id="28" name="Straight Connector 27"/>
          <p:cNvCxnSpPr/>
          <p:nvPr/>
        </p:nvCxnSpPr>
        <p:spPr>
          <a:xfrm flipH="1">
            <a:off x="1618229"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84810" y="1121723"/>
            <a:ext cx="933706" cy="1264980"/>
            <a:chOff x="435995" y="1371052"/>
            <a:chExt cx="1144502" cy="1550563"/>
          </a:xfrm>
        </p:grpSpPr>
        <p:pic>
          <p:nvPicPr>
            <p:cNvPr id="31" name="Picture 30"/>
            <p:cNvPicPr>
              <a:picLocks noChangeAspect="1"/>
            </p:cNvPicPr>
            <p:nvPr/>
          </p:nvPicPr>
          <p:blipFill rotWithShape="1">
            <a:blip r:embed="rId20">
              <a:extLst>
                <a:ext uri="{BEBA8EAE-BF5A-486C-A8C5-ECC9F3942E4B}">
                  <a14:imgProps xmlns:a14="http://schemas.microsoft.com/office/drawing/2010/main">
                    <a14:imgLayer r:embed="rId21">
                      <a14:imgEffect>
                        <a14:saturation sat="33000"/>
                      </a14:imgEffect>
                    </a14:imgLayer>
                  </a14:imgProps>
                </a:ext>
                <a:ext uri="{28A0092B-C50C-407E-A947-70E740481C1C}">
                  <a14:useLocalDpi xmlns:a14="http://schemas.microsoft.com/office/drawing/2010/main" val="0"/>
                </a:ext>
              </a:extLst>
            </a:blip>
            <a:srcRect l="38269" r="5407"/>
            <a:stretch/>
          </p:blipFill>
          <p:spPr>
            <a:xfrm>
              <a:off x="435995" y="1371052"/>
              <a:ext cx="1144502" cy="1143000"/>
            </a:xfrm>
            <a:prstGeom prst="roundRect">
              <a:avLst>
                <a:gd name="adj" fmla="val 17313"/>
              </a:avLst>
            </a:prstGeom>
            <a:solidFill>
              <a:srgbClr val="FFFFFF">
                <a:shade val="85000"/>
              </a:srgbClr>
            </a:solidFill>
            <a:ln>
              <a:solidFill>
                <a:schemeClr val="accent4">
                  <a:lumMod val="50000"/>
                </a:schemeClr>
              </a:solidFill>
            </a:ln>
            <a:effectLst/>
          </p:spPr>
        </p:pic>
        <p:sp>
          <p:nvSpPr>
            <p:cNvPr id="30" name="TextBox 29"/>
            <p:cNvSpPr txBox="1"/>
            <p:nvPr/>
          </p:nvSpPr>
          <p:spPr>
            <a:xfrm>
              <a:off x="818291" y="2647295"/>
              <a:ext cx="379912" cy="274320"/>
            </a:xfrm>
            <a:prstGeom prst="rect">
              <a:avLst/>
            </a:prstGeom>
            <a:solidFill>
              <a:schemeClr val="bg1"/>
            </a:solidFill>
          </p:spPr>
          <p:txBody>
            <a:bodyPr wrap="none" lIns="0" tIns="0" rIns="0" bIns="0" rtlCol="0">
              <a:spAutoFit/>
            </a:bodyPr>
            <a:lstStyle/>
            <a:p>
              <a:pPr algn="ctr"/>
              <a:r>
                <a:rPr lang="en-US" sz="1400" b="1" kern="0" dirty="0" smtClean="0">
                  <a:ea typeface="Calibri"/>
                  <a:cs typeface="MV Boli" pitchFamily="2" charset="0"/>
                  <a:sym typeface="Calibri"/>
                </a:rPr>
                <a:t>Farm</a:t>
              </a:r>
              <a:endParaRPr lang="en-US" sz="1400" b="1" kern="0" dirty="0">
                <a:ea typeface="Calibri"/>
                <a:cs typeface="MV Boli" pitchFamily="2" charset="0"/>
                <a:sym typeface="Calibri"/>
              </a:endParaRPr>
            </a:p>
          </p:txBody>
        </p:sp>
      </p:grpSp>
      <p:cxnSp>
        <p:nvCxnSpPr>
          <p:cNvPr id="32" name="Straight Connector 31"/>
          <p:cNvCxnSpPr/>
          <p:nvPr/>
        </p:nvCxnSpPr>
        <p:spPr>
          <a:xfrm flipH="1">
            <a:off x="2979446"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9686225" y="1686879"/>
            <a:ext cx="829375" cy="1"/>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668615" y="2687927"/>
            <a:ext cx="997584" cy="307777"/>
          </a:xfrm>
          <a:prstGeom prst="rect">
            <a:avLst/>
          </a:prstGeom>
        </p:spPr>
        <p:txBody>
          <a:bodyPr wrap="square">
            <a:spAutoFit/>
          </a:bodyPr>
          <a:lstStyle/>
          <a:p>
            <a:pPr algn="ctr"/>
            <a:r>
              <a:rPr lang="en-US" sz="1400" b="1" kern="0" dirty="0" smtClean="0">
                <a:ea typeface="Calibri"/>
                <a:cs typeface="MV Boli" pitchFamily="2" charset="0"/>
                <a:sym typeface="Calibri"/>
              </a:rPr>
              <a:t>Consumer</a:t>
            </a:r>
            <a:endParaRPr lang="en-US" sz="1400" b="1" kern="0" dirty="0">
              <a:ea typeface="Calibri"/>
              <a:cs typeface="MV Boli" pitchFamily="2" charset="0"/>
              <a:sym typeface="Calibri"/>
            </a:endParaRPr>
          </a:p>
        </p:txBody>
      </p:sp>
      <p:sp>
        <p:nvSpPr>
          <p:cNvPr id="35" name="Left Brace 34"/>
          <p:cNvSpPr/>
          <p:nvPr/>
        </p:nvSpPr>
        <p:spPr>
          <a:xfrm>
            <a:off x="7063015" y="316324"/>
            <a:ext cx="298952" cy="2708100"/>
          </a:xfrm>
          <a:prstGeom prst="leftBrac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6" name="Straight Connector 35"/>
          <p:cNvCxnSpPr/>
          <p:nvPr/>
        </p:nvCxnSpPr>
        <p:spPr>
          <a:xfrm>
            <a:off x="6148615" y="1671390"/>
            <a:ext cx="914400"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84"/>
          <p:cNvGrpSpPr/>
          <p:nvPr/>
        </p:nvGrpSpPr>
        <p:grpSpPr>
          <a:xfrm>
            <a:off x="3548706" y="4674006"/>
            <a:ext cx="990600" cy="1070811"/>
            <a:chOff x="9066212" y="2209800"/>
            <a:chExt cx="990600" cy="1070811"/>
          </a:xfrm>
        </p:grpSpPr>
        <p:pic>
          <p:nvPicPr>
            <p:cNvPr id="42" name="Picture 41" descr="integration_w_72.png"/>
            <p:cNvPicPr>
              <a:picLocks noChangeAspect="1"/>
            </p:cNvPicPr>
            <p:nvPr/>
          </p:nvPicPr>
          <p:blipFill>
            <a:blip r:embed="rId22" cstate="print">
              <a:duotone>
                <a:prstClr val="black"/>
                <a:schemeClr val="accent1">
                  <a:tint val="45000"/>
                  <a:satMod val="400000"/>
                </a:schemeClr>
              </a:duotone>
              <a:extLst>
                <a:ext uri="{BEBA8EAE-BF5A-486C-A8C5-ECC9F3942E4B}">
                  <a14:imgProps xmlns:a14="http://schemas.microsoft.com/office/drawing/2010/main">
                    <a14:imgLayer r:embed="rId23">
                      <a14:imgEffect>
                        <a14:brightnessContrast bright="-20000"/>
                      </a14:imgEffect>
                    </a14:imgLayer>
                  </a14:imgProps>
                </a:ext>
              </a:extLst>
            </a:blip>
            <a:stretch>
              <a:fillRect/>
            </a:stretch>
          </p:blipFill>
          <p:spPr>
            <a:xfrm>
              <a:off x="9218612" y="2209800"/>
              <a:ext cx="685800" cy="685800"/>
            </a:xfrm>
            <a:prstGeom prst="rect">
              <a:avLst/>
            </a:prstGeom>
          </p:spPr>
        </p:pic>
        <p:sp>
          <p:nvSpPr>
            <p:cNvPr id="43" name="TextBox 42"/>
            <p:cNvSpPr txBox="1"/>
            <p:nvPr/>
          </p:nvSpPr>
          <p:spPr>
            <a:xfrm>
              <a:off x="9066212" y="2899611"/>
              <a:ext cx="990600" cy="381000"/>
            </a:xfrm>
            <a:prstGeom prst="rect">
              <a:avLst/>
            </a:prstGeom>
            <a:noFill/>
          </p:spPr>
          <p:txBody>
            <a:bodyPr wrap="none" lIns="0" tIns="0" rIns="0" bIns="0" rtlCol="0">
              <a:noAutofit/>
            </a:bodyPr>
            <a:lstStyle/>
            <a:p>
              <a:pPr algn="ctr">
                <a:lnSpc>
                  <a:spcPct val="90000"/>
                </a:lnSpc>
              </a:pPr>
              <a:r>
                <a:rPr lang="en-US" sz="1200" b="1" dirty="0">
                  <a:solidFill>
                    <a:schemeClr val="accent1">
                      <a:lumMod val="75000"/>
                    </a:schemeClr>
                  </a:solidFill>
                  <a:cs typeface="MV Boli" panose="02000500030200090000" pitchFamily="2" charset="0"/>
                </a:rPr>
                <a:t>Integration</a:t>
              </a:r>
            </a:p>
            <a:p>
              <a:pPr algn="ctr">
                <a:lnSpc>
                  <a:spcPct val="90000"/>
                </a:lnSpc>
              </a:pPr>
              <a:r>
                <a:rPr lang="en-US" sz="1200" b="1" dirty="0">
                  <a:solidFill>
                    <a:schemeClr val="accent1">
                      <a:lumMod val="75000"/>
                    </a:schemeClr>
                  </a:solidFill>
                  <a:cs typeface="MV Boli" panose="02000500030200090000" pitchFamily="2" charset="0"/>
                </a:rPr>
                <a:t>Cloud Service</a:t>
              </a:r>
            </a:p>
          </p:txBody>
        </p:sp>
      </p:grpSp>
      <p:cxnSp>
        <p:nvCxnSpPr>
          <p:cNvPr id="50" name="Straight Connector 49"/>
          <p:cNvCxnSpPr/>
          <p:nvPr/>
        </p:nvCxnSpPr>
        <p:spPr>
          <a:xfrm flipV="1">
            <a:off x="1404594" y="2771042"/>
            <a:ext cx="0" cy="2321823"/>
          </a:xfrm>
          <a:prstGeom prst="line">
            <a:avLst/>
          </a:prstGeom>
          <a:ln w="19050">
            <a:solidFill>
              <a:schemeClr val="accent1">
                <a:lumMod val="7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939338" y="5143018"/>
            <a:ext cx="685800" cy="365760"/>
          </a:xfrm>
          <a:prstGeom prst="line">
            <a:avLst/>
          </a:prstGeom>
          <a:ln w="19050">
            <a:solidFill>
              <a:schemeClr val="accent1">
                <a:lumMod val="7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51571" y="2763625"/>
            <a:ext cx="4668440"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0" idx="2"/>
          </p:cNvCxnSpPr>
          <p:nvPr/>
        </p:nvCxnSpPr>
        <p:spPr>
          <a:xfrm flipV="1">
            <a:off x="2493231" y="1974507"/>
            <a:ext cx="2673" cy="789118"/>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1" idx="2"/>
          </p:cNvCxnSpPr>
          <p:nvPr/>
        </p:nvCxnSpPr>
        <p:spPr>
          <a:xfrm flipH="1" flipV="1">
            <a:off x="5620104" y="1974968"/>
            <a:ext cx="1614" cy="788657"/>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408384" y="5092865"/>
            <a:ext cx="288441"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6" name="Left Brace 55"/>
          <p:cNvSpPr/>
          <p:nvPr/>
        </p:nvSpPr>
        <p:spPr>
          <a:xfrm rot="16200000">
            <a:off x="8506886" y="2110849"/>
            <a:ext cx="241476" cy="2282430"/>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1" name="Straight Arrow Connector 60"/>
          <p:cNvCxnSpPr/>
          <p:nvPr/>
        </p:nvCxnSpPr>
        <p:spPr>
          <a:xfrm>
            <a:off x="2939338" y="4431768"/>
            <a:ext cx="685800" cy="365760"/>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036840" y="4148104"/>
            <a:ext cx="927408" cy="872699"/>
            <a:chOff x="10756746" y="5019675"/>
            <a:chExt cx="927408" cy="872699"/>
          </a:xfrm>
          <a:noFill/>
        </p:grpSpPr>
        <p:pic>
          <p:nvPicPr>
            <p:cNvPr id="85" name="Picture 84" descr="beacon.png"/>
            <p:cNvPicPr>
              <a:picLocks noChangeAspect="1"/>
            </p:cNvPicPr>
            <p:nvPr/>
          </p:nvPicPr>
          <p:blipFill>
            <a:blip r:embed="rId24" cstate="print">
              <a:duotone>
                <a:prstClr val="black"/>
                <a:schemeClr val="accent1">
                  <a:tint val="45000"/>
                  <a:satMod val="400000"/>
                </a:schemeClr>
              </a:duotone>
              <a:extLst>
                <a:ext uri="{BEBA8EAE-BF5A-486C-A8C5-ECC9F3942E4B}">
                  <a14:imgProps xmlns:a14="http://schemas.microsoft.com/office/drawing/2010/main">
                    <a14:imgLayer r:embed="rId25">
                      <a14:imgEffect>
                        <a14:saturation sat="0"/>
                      </a14:imgEffect>
                      <a14:imgEffect>
                        <a14:brightnessContrast bright="-20000"/>
                      </a14:imgEffect>
                    </a14:imgLayer>
                  </a14:imgProps>
                </a:ext>
              </a:extLst>
            </a:blip>
            <a:srcRect l="40122" t="34286" r="39878" b="34464"/>
            <a:stretch>
              <a:fillRect/>
            </a:stretch>
          </p:blipFill>
          <p:spPr>
            <a:xfrm>
              <a:off x="10896600" y="5019675"/>
              <a:ext cx="637467" cy="581025"/>
            </a:xfrm>
            <a:prstGeom prst="rect">
              <a:avLst/>
            </a:prstGeom>
            <a:grpFill/>
          </p:spPr>
        </p:pic>
        <p:sp>
          <p:nvSpPr>
            <p:cNvPr id="86" name="Rectangle 85"/>
            <p:cNvSpPr/>
            <p:nvPr/>
          </p:nvSpPr>
          <p:spPr>
            <a:xfrm>
              <a:off x="10756746" y="5615375"/>
              <a:ext cx="927408" cy="276999"/>
            </a:xfrm>
            <a:prstGeom prst="rect">
              <a:avLst/>
            </a:prstGeom>
            <a:grpFill/>
          </p:spPr>
          <p:txBody>
            <a:bodyPr wrap="square">
              <a:spAutoFit/>
            </a:bodyPr>
            <a:lstStyle/>
            <a:p>
              <a:pPr algn="ctr"/>
              <a:r>
                <a:rPr lang="en-US" sz="1200" b="1" dirty="0" smtClean="0">
                  <a:solidFill>
                    <a:schemeClr val="accent1">
                      <a:lumMod val="75000"/>
                    </a:schemeClr>
                  </a:solidFill>
                </a:rPr>
                <a:t>IoT Devices</a:t>
              </a:r>
              <a:endParaRPr lang="en-US" sz="1200" b="1" dirty="0">
                <a:solidFill>
                  <a:schemeClr val="accent1">
                    <a:lumMod val="75000"/>
                  </a:schemeClr>
                </a:solidFill>
              </a:endParaRPr>
            </a:p>
          </p:txBody>
        </p:sp>
      </p:grpSp>
      <p:grpSp>
        <p:nvGrpSpPr>
          <p:cNvPr id="87" name="Group 86"/>
          <p:cNvGrpSpPr/>
          <p:nvPr/>
        </p:nvGrpSpPr>
        <p:grpSpPr>
          <a:xfrm>
            <a:off x="2019221" y="5257364"/>
            <a:ext cx="960519" cy="854116"/>
            <a:chOff x="2886085" y="1995887"/>
            <a:chExt cx="960519" cy="854116"/>
          </a:xfrm>
        </p:grpSpPr>
        <p:pic>
          <p:nvPicPr>
            <p:cNvPr id="88" name="Picture 87" descr="eclipse.png"/>
            <p:cNvPicPr>
              <a:picLocks noChangeAspect="1"/>
            </p:cNvPicPr>
            <p:nvPr/>
          </p:nvPicPr>
          <p:blipFill rotWithShape="1">
            <a:blip r:embed="rId26" cstate="print">
              <a:duotone>
                <a:prstClr val="black"/>
                <a:schemeClr val="accent1">
                  <a:tint val="45000"/>
                  <a:satMod val="400000"/>
                </a:schemeClr>
              </a:duotone>
              <a:extLst>
                <a:ext uri="{BEBA8EAE-BF5A-486C-A8C5-ECC9F3942E4B}">
                  <a14:imgProps xmlns:a14="http://schemas.microsoft.com/office/drawing/2010/main">
                    <a14:imgLayer r:embed="rId27">
                      <a14:imgEffect>
                        <a14:brightnessContrast bright="-20000"/>
                      </a14:imgEffect>
                    </a14:imgLayer>
                  </a14:imgProps>
                </a:ext>
              </a:extLst>
            </a:blip>
            <a:srcRect l="3477"/>
            <a:stretch/>
          </p:blipFill>
          <p:spPr>
            <a:xfrm>
              <a:off x="3105994" y="1995887"/>
              <a:ext cx="519112" cy="533400"/>
            </a:xfrm>
            <a:prstGeom prst="rect">
              <a:avLst/>
            </a:prstGeom>
          </p:spPr>
        </p:pic>
        <p:sp>
          <p:nvSpPr>
            <p:cNvPr id="89" name="Rectangle 88"/>
            <p:cNvSpPr/>
            <p:nvPr/>
          </p:nvSpPr>
          <p:spPr>
            <a:xfrm>
              <a:off x="2886085" y="2573004"/>
              <a:ext cx="960519" cy="276999"/>
            </a:xfrm>
            <a:prstGeom prst="rect">
              <a:avLst/>
            </a:prstGeom>
          </p:spPr>
          <p:txBody>
            <a:bodyPr wrap="none">
              <a:spAutoFit/>
            </a:bodyPr>
            <a:lstStyle/>
            <a:p>
              <a:pPr algn="ctr" fontAlgn="auto">
                <a:spcBef>
                  <a:spcPts val="0"/>
                </a:spcBef>
                <a:spcAft>
                  <a:spcPts val="0"/>
                </a:spcAft>
              </a:pPr>
              <a:r>
                <a:rPr lang="en-US" sz="1200" b="1" kern="0" dirty="0" smtClean="0">
                  <a:solidFill>
                    <a:schemeClr val="accent1">
                      <a:lumMod val="75000"/>
                    </a:schemeClr>
                  </a:solidFill>
                  <a:latin typeface="Calibri"/>
                  <a:ea typeface="Calibri"/>
                  <a:cs typeface="MV Boli" pitchFamily="2" charset="0"/>
                  <a:sym typeface="Calibri"/>
                </a:rPr>
                <a:t>NFC Devices</a:t>
              </a:r>
              <a:endParaRPr lang="en-US" sz="1200" b="1" kern="0" dirty="0">
                <a:solidFill>
                  <a:schemeClr val="accent1">
                    <a:lumMod val="75000"/>
                  </a:schemeClr>
                </a:solidFill>
                <a:latin typeface="Calibri"/>
                <a:ea typeface="Calibri"/>
                <a:cs typeface="MV Boli" pitchFamily="2" charset="0"/>
                <a:sym typeface="Calibri"/>
              </a:endParaRPr>
            </a:p>
          </p:txBody>
        </p:sp>
      </p:grpSp>
      <p:sp>
        <p:nvSpPr>
          <p:cNvPr id="94" name="Left Brace 93"/>
          <p:cNvSpPr/>
          <p:nvPr/>
        </p:nvSpPr>
        <p:spPr>
          <a:xfrm>
            <a:off x="1685822" y="4169602"/>
            <a:ext cx="298952" cy="1846526"/>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423" name="Triangle 59422"/>
          <p:cNvSpPr/>
          <p:nvPr/>
        </p:nvSpPr>
        <p:spPr>
          <a:xfrm rot="10800000">
            <a:off x="1359744" y="3573299"/>
            <a:ext cx="91440" cy="91440"/>
          </a:xfrm>
          <a:prstGeom prst="triangle">
            <a:avLst/>
          </a:prstGeom>
          <a:solidFill>
            <a:schemeClr val="accent1">
              <a:lumMod val="75000"/>
            </a:schemeClr>
          </a:solid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59454" name="Arc 59453"/>
          <p:cNvSpPr/>
          <p:nvPr/>
        </p:nvSpPr>
        <p:spPr>
          <a:xfrm rot="5400000">
            <a:off x="7436276" y="2419531"/>
            <a:ext cx="452673" cy="1925585"/>
          </a:xfrm>
          <a:prstGeom prst="arc">
            <a:avLst>
              <a:gd name="adj1" fmla="val 16169341"/>
              <a:gd name="adj2" fmla="val 21599956"/>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4" name="Curved Connector 63"/>
          <p:cNvCxnSpPr>
            <a:stCxn id="59454" idx="2"/>
            <a:endCxn id="74" idx="0"/>
          </p:cNvCxnSpPr>
          <p:nvPr/>
        </p:nvCxnSpPr>
        <p:spPr>
          <a:xfrm rot="10800000">
            <a:off x="4421171" y="2997724"/>
            <a:ext cx="3241444" cy="610936"/>
          </a:xfrm>
          <a:prstGeom prst="curvedConnector3">
            <a:avLst>
              <a:gd name="adj1" fmla="val 29214"/>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1404594" y="2997724"/>
            <a:ext cx="3016577" cy="584462"/>
          </a:xfrm>
          <a:custGeom>
            <a:avLst/>
            <a:gdLst>
              <a:gd name="connsiteX0" fmla="*/ 3016577 w 3016577"/>
              <a:gd name="connsiteY0" fmla="*/ 0 h 584462"/>
              <a:gd name="connsiteX1" fmla="*/ 678730 w 3016577"/>
              <a:gd name="connsiteY1" fmla="*/ 113122 h 584462"/>
              <a:gd name="connsiteX2" fmla="*/ 0 w 3016577"/>
              <a:gd name="connsiteY2" fmla="*/ 584462 h 584462"/>
            </a:gdLst>
            <a:ahLst/>
            <a:cxnLst>
              <a:cxn ang="0">
                <a:pos x="connsiteX0" y="connsiteY0"/>
              </a:cxn>
              <a:cxn ang="0">
                <a:pos x="connsiteX1" y="connsiteY1"/>
              </a:cxn>
              <a:cxn ang="0">
                <a:pos x="connsiteX2" y="connsiteY2"/>
              </a:cxn>
            </a:cxnLst>
            <a:rect l="l" t="t" r="r" b="b"/>
            <a:pathLst>
              <a:path w="3016577" h="584462">
                <a:moveTo>
                  <a:pt x="3016577" y="0"/>
                </a:moveTo>
                <a:cubicBezTo>
                  <a:pt x="2099035" y="7856"/>
                  <a:pt x="1181493" y="15712"/>
                  <a:pt x="678730" y="113122"/>
                </a:cubicBezTo>
                <a:cubicBezTo>
                  <a:pt x="175967" y="210532"/>
                  <a:pt x="0" y="584462"/>
                  <a:pt x="0" y="584462"/>
                </a:cubicBezTo>
              </a:path>
            </a:pathLst>
          </a:custGeom>
          <a:no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Group 150"/>
          <p:cNvGrpSpPr/>
          <p:nvPr/>
        </p:nvGrpSpPr>
        <p:grpSpPr>
          <a:xfrm>
            <a:off x="5236782" y="4674006"/>
            <a:ext cx="1143296" cy="1067428"/>
            <a:chOff x="418379" y="3200400"/>
            <a:chExt cx="1143296" cy="1067428"/>
          </a:xfrm>
        </p:grpSpPr>
        <p:pic>
          <p:nvPicPr>
            <p:cNvPr id="156" name="Picture 155" descr="developer_w_72.png"/>
            <p:cNvPicPr>
              <a:picLocks noChangeAspect="1"/>
            </p:cNvPicPr>
            <p:nvPr/>
          </p:nvPicPr>
          <p:blipFill>
            <a:blip r:embed="rId28" cstate="print">
              <a:duotone>
                <a:prstClr val="black"/>
                <a:schemeClr val="accent1">
                  <a:tint val="45000"/>
                  <a:satMod val="400000"/>
                </a:schemeClr>
              </a:duotone>
              <a:extLst>
                <a:ext uri="{BEBA8EAE-BF5A-486C-A8C5-ECC9F3942E4B}">
                  <a14:imgProps xmlns:a14="http://schemas.microsoft.com/office/drawing/2010/main">
                    <a14:imgLayer r:embed="rId29">
                      <a14:imgEffect>
                        <a14:brightnessContrast bright="-20000"/>
                      </a14:imgEffect>
                    </a14:imgLayer>
                  </a14:imgProps>
                </a:ext>
              </a:extLst>
            </a:blip>
            <a:stretch>
              <a:fillRect/>
            </a:stretch>
          </p:blipFill>
          <p:spPr>
            <a:xfrm>
              <a:off x="647127" y="3200400"/>
              <a:ext cx="685800" cy="685800"/>
            </a:xfrm>
            <a:prstGeom prst="rect">
              <a:avLst/>
            </a:prstGeom>
          </p:spPr>
        </p:pic>
        <p:sp>
          <p:nvSpPr>
            <p:cNvPr id="157" name="Rectangle 156"/>
            <p:cNvSpPr/>
            <p:nvPr/>
          </p:nvSpPr>
          <p:spPr>
            <a:xfrm>
              <a:off x="418379" y="3806163"/>
              <a:ext cx="1143296" cy="461665"/>
            </a:xfrm>
            <a:prstGeom prst="rect">
              <a:avLst/>
            </a:prstGeom>
          </p:spPr>
          <p:txBody>
            <a:bodyPr wrap="square">
              <a:spAutoFit/>
            </a:bodyPr>
            <a:lstStyle/>
            <a:p>
              <a:pPr algn="ctr"/>
              <a:r>
                <a:rPr lang="en-US" sz="1200" b="1" dirty="0" smtClean="0">
                  <a:solidFill>
                    <a:schemeClr val="accent1">
                      <a:lumMod val="75000"/>
                    </a:schemeClr>
                  </a:solidFill>
                </a:rPr>
                <a:t>Stream Analytics</a:t>
              </a:r>
              <a:endParaRPr lang="en-US" sz="1200" b="1" dirty="0">
                <a:solidFill>
                  <a:schemeClr val="accent1">
                    <a:lumMod val="75000"/>
                  </a:schemeClr>
                </a:solidFill>
              </a:endParaRPr>
            </a:p>
          </p:txBody>
        </p:sp>
      </p:grpSp>
      <p:cxnSp>
        <p:nvCxnSpPr>
          <p:cNvPr id="174" name="Straight Arrow Connector 173"/>
          <p:cNvCxnSpPr/>
          <p:nvPr/>
        </p:nvCxnSpPr>
        <p:spPr>
          <a:xfrm flipV="1">
            <a:off x="4512730" y="4988341"/>
            <a:ext cx="859924" cy="2154"/>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Footer Placeholder 4"/>
          <p:cNvSpPr>
            <a:spLocks noGrp="1"/>
          </p:cNvSpPr>
          <p:nvPr>
            <p:ph type="ftr" sz="quarter" idx="11"/>
          </p:nvPr>
        </p:nvSpPr>
        <p:spPr>
          <a:xfrm>
            <a:off x="8621713" y="6556375"/>
            <a:ext cx="2743200" cy="182563"/>
          </a:xfrm>
        </p:spPr>
        <p:txBody>
          <a:bodyPr/>
          <a:lstStyle/>
          <a:p>
            <a:pPr>
              <a:defRPr/>
            </a:pPr>
            <a:r>
              <a:rPr lang="en-US" dirty="0" smtClean="0"/>
              <a:t>Oracle Confidential – Internal</a:t>
            </a:r>
            <a:endParaRPr lang="en-US" dirty="0"/>
          </a:p>
        </p:txBody>
      </p:sp>
    </p:spTree>
    <p:extLst>
      <p:ext uri="{BB962C8B-B14F-4D97-AF65-F5344CB8AC3E}">
        <p14:creationId xmlns:p14="http://schemas.microsoft.com/office/powerpoint/2010/main" val="1171205045"/>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a:endCxn id="30" idx="2"/>
          </p:cNvCxnSpPr>
          <p:nvPr/>
        </p:nvCxnSpPr>
        <p:spPr>
          <a:xfrm flipV="1">
            <a:off x="946525" y="2386703"/>
            <a:ext cx="5139" cy="376922"/>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9" idx="2"/>
          </p:cNvCxnSpPr>
          <p:nvPr/>
        </p:nvCxnSpPr>
        <p:spPr>
          <a:xfrm flipV="1">
            <a:off x="4025435" y="2571586"/>
            <a:ext cx="0" cy="192039"/>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9394" name="Title 1"/>
          <p:cNvSpPr>
            <a:spLocks noGrp="1"/>
          </p:cNvSpPr>
          <p:nvPr>
            <p:ph type="title"/>
          </p:nvPr>
        </p:nvSpPr>
        <p:spPr/>
        <p:txBody>
          <a:bodyPr anchor="t"/>
          <a:lstStyle/>
          <a:p>
            <a:r>
              <a:rPr lang="en-US" altLang="en-US" dirty="0" smtClean="0"/>
              <a:t>Notional Architecture</a:t>
            </a:r>
            <a:endParaRPr lang="en-US" altLang="en-US" dirty="0"/>
          </a:p>
        </p:txBody>
      </p:sp>
      <p:sp>
        <p:nvSpPr>
          <p:cNvPr id="3" name="Slide Number Placeholder 2"/>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E47053F1-927E-7944-BFD3-75AEFF87162C}" type="slidenum">
              <a:rPr lang="en-US" altLang="en-US"/>
              <a:pPr/>
              <a:t>15</a:t>
            </a:fld>
            <a:endParaRPr lang="en-US" altLang="en-US" dirty="0"/>
          </a:p>
        </p:txBody>
      </p:sp>
      <p:cxnSp>
        <p:nvCxnSpPr>
          <p:cNvPr id="6" name="Straight Connector 5"/>
          <p:cNvCxnSpPr/>
          <p:nvPr/>
        </p:nvCxnSpPr>
        <p:spPr>
          <a:xfrm flipH="1" flipV="1">
            <a:off x="4714755" y="1665279"/>
            <a:ext cx="414284" cy="120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87134" y="1130701"/>
            <a:ext cx="1676602" cy="1440885"/>
            <a:chOff x="2876949" y="1325880"/>
            <a:chExt cx="2169169" cy="1864188"/>
          </a:xfrm>
        </p:grpSpPr>
        <p:sp>
          <p:nvSpPr>
            <p:cNvPr id="9" name="Rectangle 8"/>
            <p:cNvSpPr/>
            <p:nvPr/>
          </p:nvSpPr>
          <p:spPr>
            <a:xfrm>
              <a:off x="2876949" y="2513137"/>
              <a:ext cx="2169169" cy="676931"/>
            </a:xfrm>
            <a:prstGeom prst="rect">
              <a:avLst/>
            </a:prstGeom>
            <a:solidFill>
              <a:schemeClr val="bg1"/>
            </a:solidFill>
          </p:spPr>
          <p:txBody>
            <a:bodyPr wrap="square">
              <a:spAutoFit/>
            </a:bodyPr>
            <a:lstStyle/>
            <a:p>
              <a:pPr algn="ctr"/>
              <a:r>
                <a:rPr lang="en-US" sz="1400" b="1" kern="0" dirty="0" smtClean="0">
                  <a:ea typeface="Calibri"/>
                  <a:cs typeface="MV Boli" pitchFamily="2" charset="0"/>
                  <a:sym typeface="Calibri"/>
                </a:rPr>
                <a:t>Processing and</a:t>
              </a:r>
            </a:p>
            <a:p>
              <a:pPr algn="ctr"/>
              <a:r>
                <a:rPr lang="en-US" sz="1400" b="1" kern="0" dirty="0" smtClean="0">
                  <a:ea typeface="Calibri"/>
                  <a:cs typeface="MV Boli" pitchFamily="2" charset="0"/>
                  <a:sym typeface="Calibri"/>
                </a:rPr>
                <a:t>Packaging</a:t>
              </a:r>
              <a:endParaRPr lang="en-US" sz="1400" b="1" kern="0" dirty="0">
                <a:ea typeface="Calibri"/>
                <a:cs typeface="MV Boli" pitchFamily="2" charset="0"/>
                <a:sym typeface="Calibri"/>
              </a:endParaRP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artisticLineDrawing trans="100000"/>
                      </a14:imgEffect>
                      <a14:imgEffect>
                        <a14:saturation sat="66000"/>
                      </a14:imgEffect>
                    </a14:imgLayer>
                  </a14:imgProps>
                </a:ext>
                <a:ext uri="{28A0092B-C50C-407E-A947-70E740481C1C}">
                  <a14:useLocalDpi xmlns:a14="http://schemas.microsoft.com/office/drawing/2010/main" val="0"/>
                </a:ext>
              </a:extLst>
            </a:blip>
            <a:srcRect l="20924" t="265" r="22696" b="15201"/>
            <a:stretch/>
          </p:blipFill>
          <p:spPr>
            <a:xfrm>
              <a:off x="3357665" y="1325880"/>
              <a:ext cx="1207740" cy="1206433"/>
            </a:xfrm>
            <a:prstGeom prst="roundRect">
              <a:avLst>
                <a:gd name="adj" fmla="val 16218"/>
              </a:avLst>
            </a:prstGeom>
            <a:solidFill>
              <a:srgbClr val="FFFFFF">
                <a:shade val="85000"/>
              </a:srgbClr>
            </a:solidFill>
            <a:ln>
              <a:solidFill>
                <a:schemeClr val="accent4">
                  <a:lumMod val="50000"/>
                </a:schemeClr>
              </a:solidFill>
            </a:ln>
            <a:effectLst/>
          </p:spPr>
        </p:pic>
      </p:grpSp>
      <p:pic>
        <p:nvPicPr>
          <p:cNvPr id="10" name="Picture 9"/>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31416" y="1436679"/>
            <a:ext cx="928975" cy="537828"/>
          </a:xfrm>
          <a:prstGeom prst="rect">
            <a:avLst/>
          </a:prstGeom>
        </p:spPr>
      </p:pic>
      <p:pic>
        <p:nvPicPr>
          <p:cNvPr id="11" name="Picture 10"/>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55616" y="1437140"/>
            <a:ext cx="928975" cy="537828"/>
          </a:xfrm>
          <a:prstGeom prst="rect">
            <a:avLst/>
          </a:prstGeom>
        </p:spPr>
      </p:pic>
      <p:grpSp>
        <p:nvGrpSpPr>
          <p:cNvPr id="12" name="Group 11"/>
          <p:cNvGrpSpPr/>
          <p:nvPr/>
        </p:nvGrpSpPr>
        <p:grpSpPr>
          <a:xfrm>
            <a:off x="7621794" y="202605"/>
            <a:ext cx="861062" cy="979927"/>
            <a:chOff x="7689528" y="609600"/>
            <a:chExt cx="1008278" cy="1147465"/>
          </a:xfrm>
        </p:grpSpPr>
        <p:pic>
          <p:nvPicPr>
            <p:cNvPr id="13" name="Picture 1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3406" y="609600"/>
              <a:ext cx="914400" cy="806777"/>
            </a:xfrm>
            <a:prstGeom prst="rect">
              <a:avLst/>
            </a:prstGeom>
          </p:spPr>
        </p:pic>
        <p:sp>
          <p:nvSpPr>
            <p:cNvPr id="14" name="Rectangle 13"/>
            <p:cNvSpPr/>
            <p:nvPr/>
          </p:nvSpPr>
          <p:spPr>
            <a:xfrm>
              <a:off x="7689528" y="1295400"/>
              <a:ext cx="952505" cy="461665"/>
            </a:xfrm>
            <a:prstGeom prst="rect">
              <a:avLst/>
            </a:prstGeom>
          </p:spPr>
          <p:txBody>
            <a:bodyPr wrap="none">
              <a:spAutoFit/>
            </a:bodyPr>
            <a:lstStyle/>
            <a:p>
              <a:pPr algn="ctr"/>
              <a:r>
                <a:rPr lang="en-US" sz="1200" b="1" kern="0" dirty="0" smtClean="0">
                  <a:ea typeface="Calibri"/>
                  <a:cs typeface="MV Boli" pitchFamily="2" charset="0"/>
                  <a:sym typeface="Calibri"/>
                </a:rPr>
                <a:t>Distribution</a:t>
              </a:r>
            </a:p>
            <a:p>
              <a:pPr algn="ctr"/>
              <a:r>
                <a:rPr lang="en-US" sz="1200" b="1" kern="0" dirty="0" smtClean="0">
                  <a:ea typeface="Calibri"/>
                  <a:cs typeface="MV Boli" pitchFamily="2" charset="0"/>
                  <a:sym typeface="Calibri"/>
                </a:rPr>
                <a:t>Center</a:t>
              </a:r>
              <a:endParaRPr lang="en-US" sz="1200" b="1" kern="0" dirty="0">
                <a:ea typeface="Calibri"/>
                <a:cs typeface="MV Boli" pitchFamily="2" charset="0"/>
                <a:sym typeface="Calibri"/>
              </a:endParaRPr>
            </a:p>
          </p:txBody>
        </p:sp>
      </p:grpSp>
      <p:grpSp>
        <p:nvGrpSpPr>
          <p:cNvPr id="15" name="Group 14"/>
          <p:cNvGrpSpPr/>
          <p:nvPr/>
        </p:nvGrpSpPr>
        <p:grpSpPr>
          <a:xfrm>
            <a:off x="7640024" y="1265538"/>
            <a:ext cx="796922" cy="656214"/>
            <a:chOff x="7738931" y="1905000"/>
            <a:chExt cx="912429" cy="751327"/>
          </a:xfrm>
        </p:grpSpPr>
        <p:pic>
          <p:nvPicPr>
            <p:cNvPr id="16" name="Picture 15"/>
            <p:cNvPicPr>
              <a:picLocks noChangeAspect="1"/>
            </p:cNvPicPr>
            <p:nvPr/>
          </p:nvPicPr>
          <p:blipFill rotWithShape="1">
            <a:blip r:embed="rId10">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11505" t="15340" r="12360" b="13071"/>
            <a:stretch/>
          </p:blipFill>
          <p:spPr>
            <a:xfrm>
              <a:off x="7747000" y="1905000"/>
              <a:ext cx="850900" cy="533400"/>
            </a:xfrm>
            <a:prstGeom prst="rect">
              <a:avLst/>
            </a:prstGeom>
          </p:spPr>
        </p:pic>
        <p:sp>
          <p:nvSpPr>
            <p:cNvPr id="17" name="Rectangle 16"/>
            <p:cNvSpPr/>
            <p:nvPr/>
          </p:nvSpPr>
          <p:spPr>
            <a:xfrm>
              <a:off x="7738931" y="2379328"/>
              <a:ext cx="912429" cy="276999"/>
            </a:xfrm>
            <a:prstGeom prst="rect">
              <a:avLst/>
            </a:prstGeom>
          </p:spPr>
          <p:txBody>
            <a:bodyPr wrap="none">
              <a:spAutoFit/>
            </a:bodyPr>
            <a:lstStyle/>
            <a:p>
              <a:pPr algn="ctr"/>
              <a:r>
                <a:rPr lang="en-US" sz="1200" b="1" kern="0" dirty="0" smtClean="0">
                  <a:ea typeface="Calibri"/>
                  <a:cs typeface="MV Boli" pitchFamily="2" charset="0"/>
                  <a:sym typeface="Calibri"/>
                </a:rPr>
                <a:t>Wholesaler</a:t>
              </a:r>
            </a:p>
          </p:txBody>
        </p:sp>
      </p:grpSp>
      <p:grpSp>
        <p:nvGrpSpPr>
          <p:cNvPr id="18" name="Group 17"/>
          <p:cNvGrpSpPr/>
          <p:nvPr/>
        </p:nvGrpSpPr>
        <p:grpSpPr>
          <a:xfrm>
            <a:off x="7562747" y="2041838"/>
            <a:ext cx="956436" cy="1002312"/>
            <a:chOff x="7609089" y="2775540"/>
            <a:chExt cx="1132040" cy="1186339"/>
          </a:xfrm>
        </p:grpSpPr>
        <p:pic>
          <p:nvPicPr>
            <p:cNvPr id="19" name="Picture 18"/>
            <p:cNvPicPr>
              <a:picLocks noChangeAspect="1"/>
            </p:cNvPicPr>
            <p:nvPr/>
          </p:nvPicPr>
          <p:blipFill>
            <a:blip r:embed="rId12">
              <a:duotone>
                <a:prstClr val="black"/>
                <a:schemeClr val="accent4">
                  <a:tint val="45000"/>
                  <a:satMod val="400000"/>
                </a:schemeClr>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4568" y="2775540"/>
              <a:ext cx="785314" cy="724674"/>
            </a:xfrm>
            <a:prstGeom prst="rect">
              <a:avLst/>
            </a:prstGeom>
          </p:spPr>
        </p:pic>
        <p:sp>
          <p:nvSpPr>
            <p:cNvPr id="20" name="Rectangle 19"/>
            <p:cNvSpPr/>
            <p:nvPr/>
          </p:nvSpPr>
          <p:spPr>
            <a:xfrm>
              <a:off x="7609089" y="3500214"/>
              <a:ext cx="1132040" cy="461665"/>
            </a:xfrm>
            <a:prstGeom prst="rect">
              <a:avLst/>
            </a:prstGeom>
          </p:spPr>
          <p:txBody>
            <a:bodyPr wrap="none">
              <a:spAutoFit/>
            </a:bodyPr>
            <a:lstStyle/>
            <a:p>
              <a:pPr algn="ctr"/>
              <a:r>
                <a:rPr lang="en-US" sz="1200" b="1" kern="0" dirty="0" smtClean="0">
                  <a:ea typeface="Calibri"/>
                  <a:cs typeface="MV Boli" pitchFamily="2" charset="0"/>
                  <a:sym typeface="Calibri"/>
                </a:rPr>
                <a:t>3</a:t>
              </a:r>
              <a:r>
                <a:rPr lang="en-US" sz="1200" b="1" kern="0" baseline="30000" dirty="0" smtClean="0">
                  <a:ea typeface="Calibri"/>
                  <a:cs typeface="MV Boli" pitchFamily="2" charset="0"/>
                  <a:sym typeface="Calibri"/>
                </a:rPr>
                <a:t>rd</a:t>
              </a:r>
              <a:r>
                <a:rPr lang="en-US" sz="1200" b="1" kern="0" dirty="0" smtClean="0">
                  <a:ea typeface="Calibri"/>
                  <a:cs typeface="MV Boli" pitchFamily="2" charset="0"/>
                  <a:sym typeface="Calibri"/>
                </a:rPr>
                <a:t> Party </a:t>
              </a:r>
            </a:p>
            <a:p>
              <a:pPr algn="ctr"/>
              <a:r>
                <a:rPr lang="en-US" sz="1200" b="1" kern="0" dirty="0" smtClean="0">
                  <a:ea typeface="Calibri"/>
                  <a:cs typeface="MV Boli" pitchFamily="2" charset="0"/>
                  <a:sym typeface="Calibri"/>
                </a:rPr>
                <a:t>Manufacturers</a:t>
              </a:r>
            </a:p>
          </p:txBody>
        </p:sp>
      </p:grpSp>
      <p:grpSp>
        <p:nvGrpSpPr>
          <p:cNvPr id="21" name="Group 20"/>
          <p:cNvGrpSpPr/>
          <p:nvPr/>
        </p:nvGrpSpPr>
        <p:grpSpPr>
          <a:xfrm>
            <a:off x="8567985" y="753716"/>
            <a:ext cx="980979" cy="802303"/>
            <a:chOff x="8866468" y="1473223"/>
            <a:chExt cx="1098378" cy="898319"/>
          </a:xfrm>
        </p:grpSpPr>
        <p:pic>
          <p:nvPicPr>
            <p:cNvPr id="22" name="Picture 21"/>
            <p:cNvPicPr>
              <a:picLocks noChangeAspect="1"/>
            </p:cNvPicPr>
            <p:nvPr/>
          </p:nvPicPr>
          <p:blipFill>
            <a:blip r:embed="rId14">
              <a:duotone>
                <a:prstClr val="black"/>
                <a:schemeClr val="accent4">
                  <a:tint val="45000"/>
                  <a:satMod val="400000"/>
                </a:schemeClr>
              </a:duotone>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55714" y="1473223"/>
              <a:ext cx="721995" cy="608620"/>
            </a:xfrm>
            <a:prstGeom prst="rect">
              <a:avLst/>
            </a:prstGeom>
          </p:spPr>
        </p:pic>
        <p:sp>
          <p:nvSpPr>
            <p:cNvPr id="23" name="Rectangle 22"/>
            <p:cNvSpPr/>
            <p:nvPr/>
          </p:nvSpPr>
          <p:spPr>
            <a:xfrm>
              <a:off x="8866468" y="2094543"/>
              <a:ext cx="1098378" cy="276999"/>
            </a:xfrm>
            <a:prstGeom prst="rect">
              <a:avLst/>
            </a:prstGeom>
          </p:spPr>
          <p:txBody>
            <a:bodyPr wrap="none">
              <a:spAutoFit/>
            </a:bodyPr>
            <a:lstStyle/>
            <a:p>
              <a:pPr algn="ctr"/>
              <a:r>
                <a:rPr lang="en-US" sz="1200" b="1" kern="0" dirty="0" smtClean="0">
                  <a:ea typeface="Calibri"/>
                  <a:cs typeface="MV Boli" pitchFamily="2" charset="0"/>
                  <a:sym typeface="Calibri"/>
                </a:rPr>
                <a:t>Local Business</a:t>
              </a:r>
            </a:p>
          </p:txBody>
        </p:sp>
      </p:grpSp>
      <p:grpSp>
        <p:nvGrpSpPr>
          <p:cNvPr id="24" name="Group 23"/>
          <p:cNvGrpSpPr/>
          <p:nvPr/>
        </p:nvGrpSpPr>
        <p:grpSpPr>
          <a:xfrm>
            <a:off x="8658817" y="1721037"/>
            <a:ext cx="783379" cy="991063"/>
            <a:chOff x="8999771" y="2493500"/>
            <a:chExt cx="833883" cy="1054956"/>
          </a:xfrm>
        </p:grpSpPr>
        <p:pic>
          <p:nvPicPr>
            <p:cNvPr id="25" name="Picture 24"/>
            <p:cNvPicPr>
              <a:picLocks noChangeAspect="1"/>
            </p:cNvPicPr>
            <p:nvPr/>
          </p:nvPicPr>
          <p:blipFill>
            <a:blip r:embed="rId16">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66212" y="2493500"/>
              <a:ext cx="711497" cy="597043"/>
            </a:xfrm>
            <a:prstGeom prst="rect">
              <a:avLst/>
            </a:prstGeom>
          </p:spPr>
        </p:pic>
        <p:sp>
          <p:nvSpPr>
            <p:cNvPr id="26" name="Rectangle 25"/>
            <p:cNvSpPr/>
            <p:nvPr/>
          </p:nvSpPr>
          <p:spPr>
            <a:xfrm>
              <a:off x="8999771" y="3086791"/>
              <a:ext cx="833883" cy="461665"/>
            </a:xfrm>
            <a:prstGeom prst="rect">
              <a:avLst/>
            </a:prstGeom>
          </p:spPr>
          <p:txBody>
            <a:bodyPr wrap="none">
              <a:spAutoFit/>
            </a:bodyPr>
            <a:lstStyle/>
            <a:p>
              <a:pPr algn="ctr"/>
              <a:r>
                <a:rPr lang="en-US" sz="1200" b="1" kern="0" dirty="0" smtClean="0">
                  <a:ea typeface="Calibri"/>
                  <a:cs typeface="MV Boli" pitchFamily="2" charset="0"/>
                  <a:sym typeface="Calibri"/>
                </a:rPr>
                <a:t>Direct to</a:t>
              </a:r>
            </a:p>
            <a:p>
              <a:pPr algn="ctr"/>
              <a:r>
                <a:rPr lang="en-US" sz="1200" b="1" kern="0" dirty="0" smtClean="0">
                  <a:ea typeface="Calibri"/>
                  <a:cs typeface="MV Boli" pitchFamily="2" charset="0"/>
                  <a:sym typeface="Calibri"/>
                </a:rPr>
                <a:t>Consumer</a:t>
              </a:r>
            </a:p>
          </p:txBody>
        </p:sp>
      </p:grpSp>
      <p:pic>
        <p:nvPicPr>
          <p:cNvPr id="27" name="Picture 26"/>
          <p:cNvPicPr>
            <a:picLocks noChangeAspect="1"/>
          </p:cNvPicPr>
          <p:nvPr/>
        </p:nvPicPr>
        <p:blipFill>
          <a:blip r:embed="rId18" cstate="print">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tretch>
            <a:fillRect/>
          </a:stretch>
        </p:blipFill>
        <p:spPr>
          <a:xfrm>
            <a:off x="10671261" y="742565"/>
            <a:ext cx="1007901" cy="1888629"/>
          </a:xfrm>
          <a:prstGeom prst="rect">
            <a:avLst/>
          </a:prstGeom>
        </p:spPr>
      </p:pic>
      <p:cxnSp>
        <p:nvCxnSpPr>
          <p:cNvPr id="28" name="Straight Connector 27"/>
          <p:cNvCxnSpPr/>
          <p:nvPr/>
        </p:nvCxnSpPr>
        <p:spPr>
          <a:xfrm flipH="1">
            <a:off x="1618229"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84810" y="1121723"/>
            <a:ext cx="933706" cy="1264980"/>
            <a:chOff x="435995" y="1371052"/>
            <a:chExt cx="1144502" cy="1550563"/>
          </a:xfrm>
        </p:grpSpPr>
        <p:pic>
          <p:nvPicPr>
            <p:cNvPr id="31" name="Picture 30"/>
            <p:cNvPicPr>
              <a:picLocks noChangeAspect="1"/>
            </p:cNvPicPr>
            <p:nvPr/>
          </p:nvPicPr>
          <p:blipFill rotWithShape="1">
            <a:blip r:embed="rId20">
              <a:extLst>
                <a:ext uri="{BEBA8EAE-BF5A-486C-A8C5-ECC9F3942E4B}">
                  <a14:imgProps xmlns:a14="http://schemas.microsoft.com/office/drawing/2010/main">
                    <a14:imgLayer r:embed="rId21">
                      <a14:imgEffect>
                        <a14:saturation sat="33000"/>
                      </a14:imgEffect>
                    </a14:imgLayer>
                  </a14:imgProps>
                </a:ext>
                <a:ext uri="{28A0092B-C50C-407E-A947-70E740481C1C}">
                  <a14:useLocalDpi xmlns:a14="http://schemas.microsoft.com/office/drawing/2010/main" val="0"/>
                </a:ext>
              </a:extLst>
            </a:blip>
            <a:srcRect l="38269" r="5407"/>
            <a:stretch/>
          </p:blipFill>
          <p:spPr>
            <a:xfrm>
              <a:off x="435995" y="1371052"/>
              <a:ext cx="1144502" cy="1143000"/>
            </a:xfrm>
            <a:prstGeom prst="roundRect">
              <a:avLst>
                <a:gd name="adj" fmla="val 17313"/>
              </a:avLst>
            </a:prstGeom>
            <a:solidFill>
              <a:srgbClr val="FFFFFF">
                <a:shade val="85000"/>
              </a:srgbClr>
            </a:solidFill>
            <a:ln>
              <a:solidFill>
                <a:schemeClr val="accent4">
                  <a:lumMod val="50000"/>
                </a:schemeClr>
              </a:solidFill>
            </a:ln>
            <a:effectLst/>
          </p:spPr>
        </p:pic>
        <p:sp>
          <p:nvSpPr>
            <p:cNvPr id="30" name="TextBox 29"/>
            <p:cNvSpPr txBox="1"/>
            <p:nvPr/>
          </p:nvSpPr>
          <p:spPr>
            <a:xfrm>
              <a:off x="818291" y="2647295"/>
              <a:ext cx="379912" cy="274320"/>
            </a:xfrm>
            <a:prstGeom prst="rect">
              <a:avLst/>
            </a:prstGeom>
            <a:solidFill>
              <a:schemeClr val="bg1"/>
            </a:solidFill>
          </p:spPr>
          <p:txBody>
            <a:bodyPr wrap="none" lIns="0" tIns="0" rIns="0" bIns="0" rtlCol="0">
              <a:spAutoFit/>
            </a:bodyPr>
            <a:lstStyle/>
            <a:p>
              <a:pPr algn="ctr"/>
              <a:r>
                <a:rPr lang="en-US" sz="1400" b="1" kern="0" dirty="0" smtClean="0">
                  <a:ea typeface="Calibri"/>
                  <a:cs typeface="MV Boli" pitchFamily="2" charset="0"/>
                  <a:sym typeface="Calibri"/>
                </a:rPr>
                <a:t>Farm</a:t>
              </a:r>
              <a:endParaRPr lang="en-US" sz="1400" b="1" kern="0" dirty="0">
                <a:ea typeface="Calibri"/>
                <a:cs typeface="MV Boli" pitchFamily="2" charset="0"/>
                <a:sym typeface="Calibri"/>
              </a:endParaRPr>
            </a:p>
          </p:txBody>
        </p:sp>
      </p:grpSp>
      <p:cxnSp>
        <p:nvCxnSpPr>
          <p:cNvPr id="32" name="Straight Connector 31"/>
          <p:cNvCxnSpPr/>
          <p:nvPr/>
        </p:nvCxnSpPr>
        <p:spPr>
          <a:xfrm flipH="1">
            <a:off x="2979446"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9686225" y="1686879"/>
            <a:ext cx="829375" cy="1"/>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668615" y="2687927"/>
            <a:ext cx="997584" cy="307777"/>
          </a:xfrm>
          <a:prstGeom prst="rect">
            <a:avLst/>
          </a:prstGeom>
        </p:spPr>
        <p:txBody>
          <a:bodyPr wrap="square">
            <a:spAutoFit/>
          </a:bodyPr>
          <a:lstStyle/>
          <a:p>
            <a:pPr algn="ctr"/>
            <a:r>
              <a:rPr lang="en-US" sz="1400" b="1" kern="0" dirty="0" smtClean="0">
                <a:ea typeface="Calibri"/>
                <a:cs typeface="MV Boli" pitchFamily="2" charset="0"/>
                <a:sym typeface="Calibri"/>
              </a:rPr>
              <a:t>Consumer</a:t>
            </a:r>
            <a:endParaRPr lang="en-US" sz="1400" b="1" kern="0" dirty="0">
              <a:ea typeface="Calibri"/>
              <a:cs typeface="MV Boli" pitchFamily="2" charset="0"/>
              <a:sym typeface="Calibri"/>
            </a:endParaRPr>
          </a:p>
        </p:txBody>
      </p:sp>
      <p:sp>
        <p:nvSpPr>
          <p:cNvPr id="35" name="Left Brace 34"/>
          <p:cNvSpPr/>
          <p:nvPr/>
        </p:nvSpPr>
        <p:spPr>
          <a:xfrm>
            <a:off x="7063015" y="316324"/>
            <a:ext cx="298952" cy="2708100"/>
          </a:xfrm>
          <a:prstGeom prst="leftBrac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6" name="Straight Connector 35"/>
          <p:cNvCxnSpPr/>
          <p:nvPr/>
        </p:nvCxnSpPr>
        <p:spPr>
          <a:xfrm>
            <a:off x="6148615" y="1671390"/>
            <a:ext cx="914400"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84"/>
          <p:cNvGrpSpPr/>
          <p:nvPr/>
        </p:nvGrpSpPr>
        <p:grpSpPr>
          <a:xfrm>
            <a:off x="3548706" y="4674006"/>
            <a:ext cx="990600" cy="1070811"/>
            <a:chOff x="9066212" y="2209800"/>
            <a:chExt cx="990600" cy="1070811"/>
          </a:xfrm>
        </p:grpSpPr>
        <p:pic>
          <p:nvPicPr>
            <p:cNvPr id="42" name="Picture 41" descr="integration_w_72.png"/>
            <p:cNvPicPr>
              <a:picLocks noChangeAspect="1"/>
            </p:cNvPicPr>
            <p:nvPr/>
          </p:nvPicPr>
          <p:blipFill>
            <a:blip r:embed="rId22" cstate="print">
              <a:duotone>
                <a:prstClr val="black"/>
                <a:schemeClr val="accent1">
                  <a:tint val="45000"/>
                  <a:satMod val="400000"/>
                </a:schemeClr>
              </a:duotone>
              <a:extLst>
                <a:ext uri="{BEBA8EAE-BF5A-486C-A8C5-ECC9F3942E4B}">
                  <a14:imgProps xmlns:a14="http://schemas.microsoft.com/office/drawing/2010/main">
                    <a14:imgLayer r:embed="rId23">
                      <a14:imgEffect>
                        <a14:brightnessContrast bright="-20000"/>
                      </a14:imgEffect>
                    </a14:imgLayer>
                  </a14:imgProps>
                </a:ext>
              </a:extLst>
            </a:blip>
            <a:stretch>
              <a:fillRect/>
            </a:stretch>
          </p:blipFill>
          <p:spPr>
            <a:xfrm>
              <a:off x="9218612" y="2209800"/>
              <a:ext cx="685800" cy="685800"/>
            </a:xfrm>
            <a:prstGeom prst="rect">
              <a:avLst/>
            </a:prstGeom>
          </p:spPr>
        </p:pic>
        <p:sp>
          <p:nvSpPr>
            <p:cNvPr id="43" name="TextBox 42"/>
            <p:cNvSpPr txBox="1"/>
            <p:nvPr/>
          </p:nvSpPr>
          <p:spPr>
            <a:xfrm>
              <a:off x="9066212" y="2899611"/>
              <a:ext cx="990600" cy="381000"/>
            </a:xfrm>
            <a:prstGeom prst="rect">
              <a:avLst/>
            </a:prstGeom>
            <a:noFill/>
          </p:spPr>
          <p:txBody>
            <a:bodyPr wrap="none" lIns="0" tIns="0" rIns="0" bIns="0" rtlCol="0">
              <a:noAutofit/>
            </a:bodyPr>
            <a:lstStyle/>
            <a:p>
              <a:pPr algn="ctr">
                <a:lnSpc>
                  <a:spcPct val="90000"/>
                </a:lnSpc>
              </a:pPr>
              <a:r>
                <a:rPr lang="en-US" sz="1200" b="1" dirty="0">
                  <a:solidFill>
                    <a:schemeClr val="accent1">
                      <a:lumMod val="75000"/>
                    </a:schemeClr>
                  </a:solidFill>
                  <a:cs typeface="MV Boli" panose="02000500030200090000" pitchFamily="2" charset="0"/>
                </a:rPr>
                <a:t>Integration</a:t>
              </a:r>
            </a:p>
            <a:p>
              <a:pPr algn="ctr">
                <a:lnSpc>
                  <a:spcPct val="90000"/>
                </a:lnSpc>
              </a:pPr>
              <a:r>
                <a:rPr lang="en-US" sz="1200" b="1" dirty="0">
                  <a:solidFill>
                    <a:schemeClr val="accent1">
                      <a:lumMod val="75000"/>
                    </a:schemeClr>
                  </a:solidFill>
                  <a:cs typeface="MV Boli" panose="02000500030200090000" pitchFamily="2" charset="0"/>
                </a:rPr>
                <a:t>Cloud Service</a:t>
              </a:r>
            </a:p>
          </p:txBody>
        </p:sp>
      </p:grpSp>
      <p:grpSp>
        <p:nvGrpSpPr>
          <p:cNvPr id="44" name="Group 43"/>
          <p:cNvGrpSpPr/>
          <p:nvPr/>
        </p:nvGrpSpPr>
        <p:grpSpPr>
          <a:xfrm>
            <a:off x="4632501" y="3395725"/>
            <a:ext cx="1888514" cy="1066800"/>
            <a:chOff x="4617770" y="4876800"/>
            <a:chExt cx="1888514" cy="1066800"/>
          </a:xfrm>
        </p:grpSpPr>
        <p:sp>
          <p:nvSpPr>
            <p:cNvPr id="45" name="Rectangle 44"/>
            <p:cNvSpPr/>
            <p:nvPr/>
          </p:nvSpPr>
          <p:spPr>
            <a:xfrm>
              <a:off x="4617770" y="5481935"/>
              <a:ext cx="1888514" cy="461665"/>
            </a:xfrm>
            <a:prstGeom prst="rect">
              <a:avLst/>
            </a:prstGeom>
          </p:spPr>
          <p:txBody>
            <a:bodyPr wrap="square">
              <a:spAutoFit/>
            </a:bodyPr>
            <a:lstStyle/>
            <a:p>
              <a:pPr algn="ctr"/>
              <a:r>
                <a:rPr lang="en-US" sz="1200" b="1" kern="0" dirty="0" smtClean="0">
                  <a:solidFill>
                    <a:schemeClr val="accent1">
                      <a:lumMod val="75000"/>
                    </a:schemeClr>
                  </a:solidFill>
                  <a:ea typeface="Calibri"/>
                  <a:cs typeface="MV Boli" pitchFamily="2" charset="0"/>
                  <a:sym typeface="Calibri"/>
                </a:rPr>
                <a:t>Autonomous Blockchain</a:t>
              </a:r>
              <a:endParaRPr lang="en-US" sz="1200" b="1" kern="0" dirty="0">
                <a:solidFill>
                  <a:schemeClr val="accent1">
                    <a:lumMod val="75000"/>
                  </a:schemeClr>
                </a:solidFill>
                <a:ea typeface="Calibri"/>
                <a:cs typeface="MV Boli" pitchFamily="2" charset="0"/>
                <a:sym typeface="Calibri"/>
              </a:endParaRPr>
            </a:p>
            <a:p>
              <a:pPr algn="ctr"/>
              <a:r>
                <a:rPr lang="en-US" sz="1200" b="1" kern="0" dirty="0">
                  <a:solidFill>
                    <a:schemeClr val="accent1">
                      <a:lumMod val="75000"/>
                    </a:schemeClr>
                  </a:solidFill>
                  <a:ea typeface="Calibri"/>
                  <a:cs typeface="MV Boli" pitchFamily="2" charset="0"/>
                  <a:sym typeface="Calibri"/>
                </a:rPr>
                <a:t>Cloud Service</a:t>
              </a:r>
            </a:p>
          </p:txBody>
        </p:sp>
        <p:pic>
          <p:nvPicPr>
            <p:cNvPr id="46" name="Picture 45"/>
            <p:cNvPicPr>
              <a:picLocks noChangeAspect="1"/>
            </p:cNvPicPr>
            <p:nvPr/>
          </p:nvPicPr>
          <p:blipFill>
            <a:blip r:embed="rId24" cstate="print">
              <a:duotone>
                <a:prstClr val="black"/>
                <a:schemeClr val="accent1">
                  <a:tint val="45000"/>
                  <a:satMod val="400000"/>
                </a:schemeClr>
              </a:duotone>
              <a:extLst>
                <a:ext uri="{BEBA8EAE-BF5A-486C-A8C5-ECC9F3942E4B}">
                  <a14:imgProps xmlns:a14="http://schemas.microsoft.com/office/drawing/2010/main">
                    <a14:imgLayer r:embed="rId2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234625" y="4876800"/>
              <a:ext cx="685800" cy="685800"/>
            </a:xfrm>
            <a:prstGeom prst="rect">
              <a:avLst/>
            </a:prstGeom>
          </p:spPr>
        </p:pic>
        <p:pic>
          <p:nvPicPr>
            <p:cNvPr id="47" name="Picture 46"/>
            <p:cNvPicPr>
              <a:picLocks noChangeAspect="1"/>
            </p:cNvPicPr>
            <p:nvPr/>
          </p:nvPicPr>
          <p:blipFill>
            <a:blip r:embed="rId26">
              <a:duotone>
                <a:prstClr val="black"/>
                <a:schemeClr val="accent1">
                  <a:tint val="45000"/>
                  <a:satMod val="400000"/>
                </a:schemeClr>
              </a:duotone>
              <a:extLst>
                <a:ext uri="{BEBA8EAE-BF5A-486C-A8C5-ECC9F3942E4B}">
                  <a14:imgProps xmlns:a14="http://schemas.microsoft.com/office/drawing/2010/main">
                    <a14:imgLayer r:embed="rId2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499049" y="5246302"/>
              <a:ext cx="156952" cy="156952"/>
            </a:xfrm>
            <a:prstGeom prst="rect">
              <a:avLst/>
            </a:prstGeom>
          </p:spPr>
        </p:pic>
      </p:grpSp>
      <p:cxnSp>
        <p:nvCxnSpPr>
          <p:cNvPr id="50" name="Straight Connector 49"/>
          <p:cNvCxnSpPr/>
          <p:nvPr/>
        </p:nvCxnSpPr>
        <p:spPr>
          <a:xfrm flipV="1">
            <a:off x="1404594" y="2771042"/>
            <a:ext cx="0" cy="2321823"/>
          </a:xfrm>
          <a:prstGeom prst="line">
            <a:avLst/>
          </a:prstGeom>
          <a:ln w="19050">
            <a:solidFill>
              <a:schemeClr val="accent1">
                <a:lumMod val="7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939338" y="5143018"/>
            <a:ext cx="685800" cy="365760"/>
          </a:xfrm>
          <a:prstGeom prst="line">
            <a:avLst/>
          </a:prstGeom>
          <a:ln w="19050">
            <a:solidFill>
              <a:schemeClr val="accent1">
                <a:lumMod val="7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51571" y="2763625"/>
            <a:ext cx="4668440"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0" idx="2"/>
          </p:cNvCxnSpPr>
          <p:nvPr/>
        </p:nvCxnSpPr>
        <p:spPr>
          <a:xfrm flipV="1">
            <a:off x="2493231" y="1974507"/>
            <a:ext cx="2673" cy="789118"/>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1" idx="2"/>
          </p:cNvCxnSpPr>
          <p:nvPr/>
        </p:nvCxnSpPr>
        <p:spPr>
          <a:xfrm flipH="1" flipV="1">
            <a:off x="5620104" y="1974968"/>
            <a:ext cx="1614" cy="788657"/>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408384" y="5092865"/>
            <a:ext cx="288441"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6" name="Left Brace 55"/>
          <p:cNvSpPr/>
          <p:nvPr/>
        </p:nvSpPr>
        <p:spPr>
          <a:xfrm rot="16200000">
            <a:off x="8506886" y="2110849"/>
            <a:ext cx="241476" cy="2282430"/>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9" name="Straight Arrow Connector 58"/>
          <p:cNvCxnSpPr/>
          <p:nvPr/>
        </p:nvCxnSpPr>
        <p:spPr>
          <a:xfrm flipV="1">
            <a:off x="4386906" y="4417745"/>
            <a:ext cx="621555" cy="379783"/>
          </a:xfrm>
          <a:prstGeom prst="straightConnector1">
            <a:avLst/>
          </a:prstGeom>
          <a:ln w="19050">
            <a:solidFill>
              <a:schemeClr val="accent1">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939338" y="4431768"/>
            <a:ext cx="685800" cy="365760"/>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036840" y="4148104"/>
            <a:ext cx="927408" cy="872699"/>
            <a:chOff x="10756746" y="5019675"/>
            <a:chExt cx="927408" cy="872699"/>
          </a:xfrm>
          <a:noFill/>
        </p:grpSpPr>
        <p:pic>
          <p:nvPicPr>
            <p:cNvPr id="85" name="Picture 84" descr="beacon.png"/>
            <p:cNvPicPr>
              <a:picLocks noChangeAspect="1"/>
            </p:cNvPicPr>
            <p:nvPr/>
          </p:nvPicPr>
          <p:blipFill>
            <a:blip r:embed="rId28" cstate="print">
              <a:duotone>
                <a:prstClr val="black"/>
                <a:schemeClr val="accent1">
                  <a:tint val="45000"/>
                  <a:satMod val="400000"/>
                </a:schemeClr>
              </a:duotone>
              <a:extLst>
                <a:ext uri="{BEBA8EAE-BF5A-486C-A8C5-ECC9F3942E4B}">
                  <a14:imgProps xmlns:a14="http://schemas.microsoft.com/office/drawing/2010/main">
                    <a14:imgLayer r:embed="rId29">
                      <a14:imgEffect>
                        <a14:saturation sat="0"/>
                      </a14:imgEffect>
                      <a14:imgEffect>
                        <a14:brightnessContrast bright="-20000"/>
                      </a14:imgEffect>
                    </a14:imgLayer>
                  </a14:imgProps>
                </a:ext>
              </a:extLst>
            </a:blip>
            <a:srcRect l="40122" t="34286" r="39878" b="34464"/>
            <a:stretch>
              <a:fillRect/>
            </a:stretch>
          </p:blipFill>
          <p:spPr>
            <a:xfrm>
              <a:off x="10896600" y="5019675"/>
              <a:ext cx="637467" cy="581025"/>
            </a:xfrm>
            <a:prstGeom prst="rect">
              <a:avLst/>
            </a:prstGeom>
            <a:grpFill/>
          </p:spPr>
        </p:pic>
        <p:sp>
          <p:nvSpPr>
            <p:cNvPr id="86" name="Rectangle 85"/>
            <p:cNvSpPr/>
            <p:nvPr/>
          </p:nvSpPr>
          <p:spPr>
            <a:xfrm>
              <a:off x="10756746" y="5615375"/>
              <a:ext cx="927408" cy="276999"/>
            </a:xfrm>
            <a:prstGeom prst="rect">
              <a:avLst/>
            </a:prstGeom>
            <a:grpFill/>
          </p:spPr>
          <p:txBody>
            <a:bodyPr wrap="square">
              <a:spAutoFit/>
            </a:bodyPr>
            <a:lstStyle/>
            <a:p>
              <a:pPr algn="ctr"/>
              <a:r>
                <a:rPr lang="en-US" sz="1200" b="1" dirty="0" smtClean="0">
                  <a:solidFill>
                    <a:schemeClr val="accent1">
                      <a:lumMod val="75000"/>
                    </a:schemeClr>
                  </a:solidFill>
                </a:rPr>
                <a:t>IoT Devices</a:t>
              </a:r>
              <a:endParaRPr lang="en-US" sz="1200" b="1" dirty="0">
                <a:solidFill>
                  <a:schemeClr val="accent1">
                    <a:lumMod val="75000"/>
                  </a:schemeClr>
                </a:solidFill>
              </a:endParaRPr>
            </a:p>
          </p:txBody>
        </p:sp>
      </p:grpSp>
      <p:grpSp>
        <p:nvGrpSpPr>
          <p:cNvPr id="87" name="Group 86"/>
          <p:cNvGrpSpPr/>
          <p:nvPr/>
        </p:nvGrpSpPr>
        <p:grpSpPr>
          <a:xfrm>
            <a:off x="2019221" y="5257364"/>
            <a:ext cx="960519" cy="854116"/>
            <a:chOff x="2886085" y="1995887"/>
            <a:chExt cx="960519" cy="854116"/>
          </a:xfrm>
        </p:grpSpPr>
        <p:pic>
          <p:nvPicPr>
            <p:cNvPr id="88" name="Picture 87" descr="eclipse.png"/>
            <p:cNvPicPr>
              <a:picLocks noChangeAspect="1"/>
            </p:cNvPicPr>
            <p:nvPr/>
          </p:nvPicPr>
          <p:blipFill rotWithShape="1">
            <a:blip r:embed="rId30" cstate="print">
              <a:duotone>
                <a:prstClr val="black"/>
                <a:schemeClr val="accent1">
                  <a:tint val="45000"/>
                  <a:satMod val="400000"/>
                </a:schemeClr>
              </a:duotone>
              <a:extLst>
                <a:ext uri="{BEBA8EAE-BF5A-486C-A8C5-ECC9F3942E4B}">
                  <a14:imgProps xmlns:a14="http://schemas.microsoft.com/office/drawing/2010/main">
                    <a14:imgLayer r:embed="rId31">
                      <a14:imgEffect>
                        <a14:brightnessContrast bright="-20000"/>
                      </a14:imgEffect>
                    </a14:imgLayer>
                  </a14:imgProps>
                </a:ext>
              </a:extLst>
            </a:blip>
            <a:srcRect l="3477"/>
            <a:stretch/>
          </p:blipFill>
          <p:spPr>
            <a:xfrm>
              <a:off x="3105994" y="1995887"/>
              <a:ext cx="519112" cy="533400"/>
            </a:xfrm>
            <a:prstGeom prst="rect">
              <a:avLst/>
            </a:prstGeom>
          </p:spPr>
        </p:pic>
        <p:sp>
          <p:nvSpPr>
            <p:cNvPr id="89" name="Rectangle 88"/>
            <p:cNvSpPr/>
            <p:nvPr/>
          </p:nvSpPr>
          <p:spPr>
            <a:xfrm>
              <a:off x="2886085" y="2573004"/>
              <a:ext cx="960519" cy="276999"/>
            </a:xfrm>
            <a:prstGeom prst="rect">
              <a:avLst/>
            </a:prstGeom>
          </p:spPr>
          <p:txBody>
            <a:bodyPr wrap="none">
              <a:spAutoFit/>
            </a:bodyPr>
            <a:lstStyle/>
            <a:p>
              <a:pPr algn="ctr" fontAlgn="auto">
                <a:spcBef>
                  <a:spcPts val="0"/>
                </a:spcBef>
                <a:spcAft>
                  <a:spcPts val="0"/>
                </a:spcAft>
              </a:pPr>
              <a:r>
                <a:rPr lang="en-US" sz="1200" b="1" kern="0" dirty="0" smtClean="0">
                  <a:solidFill>
                    <a:schemeClr val="accent1">
                      <a:lumMod val="75000"/>
                    </a:schemeClr>
                  </a:solidFill>
                  <a:latin typeface="Calibri"/>
                  <a:ea typeface="Calibri"/>
                  <a:cs typeface="MV Boli" pitchFamily="2" charset="0"/>
                  <a:sym typeface="Calibri"/>
                </a:rPr>
                <a:t>NFC Devices</a:t>
              </a:r>
              <a:endParaRPr lang="en-US" sz="1200" b="1" kern="0" dirty="0">
                <a:solidFill>
                  <a:schemeClr val="accent1">
                    <a:lumMod val="75000"/>
                  </a:schemeClr>
                </a:solidFill>
                <a:latin typeface="Calibri"/>
                <a:ea typeface="Calibri"/>
                <a:cs typeface="MV Boli" pitchFamily="2" charset="0"/>
                <a:sym typeface="Calibri"/>
              </a:endParaRPr>
            </a:p>
          </p:txBody>
        </p:sp>
      </p:grpSp>
      <p:sp>
        <p:nvSpPr>
          <p:cNvPr id="94" name="Left Brace 93"/>
          <p:cNvSpPr/>
          <p:nvPr/>
        </p:nvSpPr>
        <p:spPr>
          <a:xfrm>
            <a:off x="1685822" y="4169602"/>
            <a:ext cx="298952" cy="1846526"/>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423" name="Triangle 59422"/>
          <p:cNvSpPr/>
          <p:nvPr/>
        </p:nvSpPr>
        <p:spPr>
          <a:xfrm rot="10800000">
            <a:off x="1359744" y="3573299"/>
            <a:ext cx="91440" cy="91440"/>
          </a:xfrm>
          <a:prstGeom prst="triangle">
            <a:avLst/>
          </a:prstGeom>
          <a:solidFill>
            <a:schemeClr val="accent1">
              <a:lumMod val="75000"/>
            </a:schemeClr>
          </a:solid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59454" name="Arc 59453"/>
          <p:cNvSpPr/>
          <p:nvPr/>
        </p:nvSpPr>
        <p:spPr>
          <a:xfrm rot="5400000">
            <a:off x="7436276" y="2419531"/>
            <a:ext cx="452673" cy="1925585"/>
          </a:xfrm>
          <a:prstGeom prst="arc">
            <a:avLst>
              <a:gd name="adj1" fmla="val 16169341"/>
              <a:gd name="adj2" fmla="val 21599956"/>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4" name="Curved Connector 63"/>
          <p:cNvCxnSpPr>
            <a:stCxn id="59454" idx="2"/>
            <a:endCxn id="74" idx="0"/>
          </p:cNvCxnSpPr>
          <p:nvPr/>
        </p:nvCxnSpPr>
        <p:spPr>
          <a:xfrm rot="10800000">
            <a:off x="4421171" y="2997724"/>
            <a:ext cx="3241444" cy="610936"/>
          </a:xfrm>
          <a:prstGeom prst="curvedConnector3">
            <a:avLst>
              <a:gd name="adj1" fmla="val 29214"/>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1404594" y="2997724"/>
            <a:ext cx="3016577" cy="584462"/>
          </a:xfrm>
          <a:custGeom>
            <a:avLst/>
            <a:gdLst>
              <a:gd name="connsiteX0" fmla="*/ 3016577 w 3016577"/>
              <a:gd name="connsiteY0" fmla="*/ 0 h 584462"/>
              <a:gd name="connsiteX1" fmla="*/ 678730 w 3016577"/>
              <a:gd name="connsiteY1" fmla="*/ 113122 h 584462"/>
              <a:gd name="connsiteX2" fmla="*/ 0 w 3016577"/>
              <a:gd name="connsiteY2" fmla="*/ 584462 h 584462"/>
            </a:gdLst>
            <a:ahLst/>
            <a:cxnLst>
              <a:cxn ang="0">
                <a:pos x="connsiteX0" y="connsiteY0"/>
              </a:cxn>
              <a:cxn ang="0">
                <a:pos x="connsiteX1" y="connsiteY1"/>
              </a:cxn>
              <a:cxn ang="0">
                <a:pos x="connsiteX2" y="connsiteY2"/>
              </a:cxn>
            </a:cxnLst>
            <a:rect l="l" t="t" r="r" b="b"/>
            <a:pathLst>
              <a:path w="3016577" h="584462">
                <a:moveTo>
                  <a:pt x="3016577" y="0"/>
                </a:moveTo>
                <a:cubicBezTo>
                  <a:pt x="2099035" y="7856"/>
                  <a:pt x="1181493" y="15712"/>
                  <a:pt x="678730" y="113122"/>
                </a:cubicBezTo>
                <a:cubicBezTo>
                  <a:pt x="175967" y="210532"/>
                  <a:pt x="0" y="584462"/>
                  <a:pt x="0" y="584462"/>
                </a:cubicBezTo>
              </a:path>
            </a:pathLst>
          </a:custGeom>
          <a:no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Group 150"/>
          <p:cNvGrpSpPr/>
          <p:nvPr/>
        </p:nvGrpSpPr>
        <p:grpSpPr>
          <a:xfrm>
            <a:off x="5236782" y="4674006"/>
            <a:ext cx="1143296" cy="1067428"/>
            <a:chOff x="418379" y="3200400"/>
            <a:chExt cx="1143296" cy="1067428"/>
          </a:xfrm>
        </p:grpSpPr>
        <p:pic>
          <p:nvPicPr>
            <p:cNvPr id="156" name="Picture 155" descr="developer_w_72.png"/>
            <p:cNvPicPr>
              <a:picLocks noChangeAspect="1"/>
            </p:cNvPicPr>
            <p:nvPr/>
          </p:nvPicPr>
          <p:blipFill>
            <a:blip r:embed="rId32" cstate="print">
              <a:duotone>
                <a:prstClr val="black"/>
                <a:schemeClr val="accent1">
                  <a:tint val="45000"/>
                  <a:satMod val="400000"/>
                </a:schemeClr>
              </a:duotone>
              <a:extLst>
                <a:ext uri="{BEBA8EAE-BF5A-486C-A8C5-ECC9F3942E4B}">
                  <a14:imgProps xmlns:a14="http://schemas.microsoft.com/office/drawing/2010/main">
                    <a14:imgLayer r:embed="rId33">
                      <a14:imgEffect>
                        <a14:brightnessContrast bright="-20000"/>
                      </a14:imgEffect>
                    </a14:imgLayer>
                  </a14:imgProps>
                </a:ext>
              </a:extLst>
            </a:blip>
            <a:stretch>
              <a:fillRect/>
            </a:stretch>
          </p:blipFill>
          <p:spPr>
            <a:xfrm>
              <a:off x="647127" y="3200400"/>
              <a:ext cx="685800" cy="685800"/>
            </a:xfrm>
            <a:prstGeom prst="rect">
              <a:avLst/>
            </a:prstGeom>
          </p:spPr>
        </p:pic>
        <p:sp>
          <p:nvSpPr>
            <p:cNvPr id="157" name="Rectangle 156"/>
            <p:cNvSpPr/>
            <p:nvPr/>
          </p:nvSpPr>
          <p:spPr>
            <a:xfrm>
              <a:off x="418379" y="3806163"/>
              <a:ext cx="1143296" cy="461665"/>
            </a:xfrm>
            <a:prstGeom prst="rect">
              <a:avLst/>
            </a:prstGeom>
          </p:spPr>
          <p:txBody>
            <a:bodyPr wrap="square">
              <a:spAutoFit/>
            </a:bodyPr>
            <a:lstStyle/>
            <a:p>
              <a:pPr algn="ctr"/>
              <a:r>
                <a:rPr lang="en-US" sz="1200" b="1" dirty="0" smtClean="0">
                  <a:solidFill>
                    <a:schemeClr val="accent1">
                      <a:lumMod val="75000"/>
                    </a:schemeClr>
                  </a:solidFill>
                </a:rPr>
                <a:t>Stream Analytics</a:t>
              </a:r>
              <a:endParaRPr lang="en-US" sz="1200" b="1" dirty="0">
                <a:solidFill>
                  <a:schemeClr val="accent1">
                    <a:lumMod val="75000"/>
                  </a:schemeClr>
                </a:solidFill>
              </a:endParaRPr>
            </a:p>
          </p:txBody>
        </p:sp>
      </p:grpSp>
      <p:cxnSp>
        <p:nvCxnSpPr>
          <p:cNvPr id="174" name="Straight Arrow Connector 173"/>
          <p:cNvCxnSpPr/>
          <p:nvPr/>
        </p:nvCxnSpPr>
        <p:spPr>
          <a:xfrm flipV="1">
            <a:off x="4512730" y="4988341"/>
            <a:ext cx="859924" cy="2154"/>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Footer Placeholder 4"/>
          <p:cNvSpPr>
            <a:spLocks noGrp="1"/>
          </p:cNvSpPr>
          <p:nvPr>
            <p:ph type="ftr" sz="quarter" idx="11"/>
          </p:nvPr>
        </p:nvSpPr>
        <p:spPr>
          <a:xfrm>
            <a:off x="8621713" y="6556375"/>
            <a:ext cx="2743200" cy="182563"/>
          </a:xfrm>
        </p:spPr>
        <p:txBody>
          <a:bodyPr/>
          <a:lstStyle/>
          <a:p>
            <a:pPr>
              <a:defRPr/>
            </a:pPr>
            <a:r>
              <a:rPr lang="en-US" dirty="0" smtClean="0"/>
              <a:t>Oracle Confidential – Internal</a:t>
            </a:r>
            <a:endParaRPr lang="en-US" dirty="0"/>
          </a:p>
        </p:txBody>
      </p:sp>
    </p:spTree>
    <p:extLst>
      <p:ext uri="{BB962C8B-B14F-4D97-AF65-F5344CB8AC3E}">
        <p14:creationId xmlns:p14="http://schemas.microsoft.com/office/powerpoint/2010/main" val="35090051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a:endCxn id="30" idx="2"/>
          </p:cNvCxnSpPr>
          <p:nvPr/>
        </p:nvCxnSpPr>
        <p:spPr>
          <a:xfrm flipV="1">
            <a:off x="946525" y="2386703"/>
            <a:ext cx="5139" cy="376922"/>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9" idx="2"/>
          </p:cNvCxnSpPr>
          <p:nvPr/>
        </p:nvCxnSpPr>
        <p:spPr>
          <a:xfrm flipV="1">
            <a:off x="4025435" y="2571586"/>
            <a:ext cx="0" cy="192039"/>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9394" name="Title 1"/>
          <p:cNvSpPr>
            <a:spLocks noGrp="1"/>
          </p:cNvSpPr>
          <p:nvPr>
            <p:ph type="title"/>
          </p:nvPr>
        </p:nvSpPr>
        <p:spPr/>
        <p:txBody>
          <a:bodyPr anchor="t"/>
          <a:lstStyle/>
          <a:p>
            <a:r>
              <a:rPr lang="en-US" altLang="en-US" dirty="0" smtClean="0"/>
              <a:t>Notional Architecture</a:t>
            </a:r>
            <a:endParaRPr lang="en-US" altLang="en-US" dirty="0"/>
          </a:p>
        </p:txBody>
      </p:sp>
      <p:sp>
        <p:nvSpPr>
          <p:cNvPr id="3" name="Slide Number Placeholder 2"/>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E47053F1-927E-7944-BFD3-75AEFF87162C}" type="slidenum">
              <a:rPr lang="en-US" altLang="en-US"/>
              <a:pPr/>
              <a:t>16</a:t>
            </a:fld>
            <a:endParaRPr lang="en-US" altLang="en-US" dirty="0"/>
          </a:p>
        </p:txBody>
      </p:sp>
      <p:cxnSp>
        <p:nvCxnSpPr>
          <p:cNvPr id="6" name="Straight Connector 5"/>
          <p:cNvCxnSpPr/>
          <p:nvPr/>
        </p:nvCxnSpPr>
        <p:spPr>
          <a:xfrm flipH="1" flipV="1">
            <a:off x="4714755" y="1665279"/>
            <a:ext cx="414284" cy="120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87134" y="1130701"/>
            <a:ext cx="1676602" cy="1440885"/>
            <a:chOff x="2876949" y="1325880"/>
            <a:chExt cx="2169169" cy="1864188"/>
          </a:xfrm>
        </p:grpSpPr>
        <p:sp>
          <p:nvSpPr>
            <p:cNvPr id="9" name="Rectangle 8"/>
            <p:cNvSpPr/>
            <p:nvPr/>
          </p:nvSpPr>
          <p:spPr>
            <a:xfrm>
              <a:off x="2876949" y="2513137"/>
              <a:ext cx="2169169" cy="676931"/>
            </a:xfrm>
            <a:prstGeom prst="rect">
              <a:avLst/>
            </a:prstGeom>
            <a:solidFill>
              <a:schemeClr val="bg1"/>
            </a:solidFill>
          </p:spPr>
          <p:txBody>
            <a:bodyPr wrap="square">
              <a:spAutoFit/>
            </a:bodyPr>
            <a:lstStyle/>
            <a:p>
              <a:pPr algn="ctr"/>
              <a:r>
                <a:rPr lang="en-US" sz="1400" b="1" kern="0" dirty="0" smtClean="0">
                  <a:ea typeface="Calibri"/>
                  <a:cs typeface="MV Boli" pitchFamily="2" charset="0"/>
                  <a:sym typeface="Calibri"/>
                </a:rPr>
                <a:t>Processing and</a:t>
              </a:r>
            </a:p>
            <a:p>
              <a:pPr algn="ctr"/>
              <a:r>
                <a:rPr lang="en-US" sz="1400" b="1" kern="0" dirty="0" smtClean="0">
                  <a:ea typeface="Calibri"/>
                  <a:cs typeface="MV Boli" pitchFamily="2" charset="0"/>
                  <a:sym typeface="Calibri"/>
                </a:rPr>
                <a:t>Packaging</a:t>
              </a:r>
              <a:endParaRPr lang="en-US" sz="1400" b="1" kern="0" dirty="0">
                <a:ea typeface="Calibri"/>
                <a:cs typeface="MV Boli" pitchFamily="2" charset="0"/>
                <a:sym typeface="Calibri"/>
              </a:endParaRP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artisticLineDrawing trans="100000"/>
                      </a14:imgEffect>
                      <a14:imgEffect>
                        <a14:saturation sat="66000"/>
                      </a14:imgEffect>
                    </a14:imgLayer>
                  </a14:imgProps>
                </a:ext>
                <a:ext uri="{28A0092B-C50C-407E-A947-70E740481C1C}">
                  <a14:useLocalDpi xmlns:a14="http://schemas.microsoft.com/office/drawing/2010/main" val="0"/>
                </a:ext>
              </a:extLst>
            </a:blip>
            <a:srcRect l="20924" t="265" r="22696" b="15201"/>
            <a:stretch/>
          </p:blipFill>
          <p:spPr>
            <a:xfrm>
              <a:off x="3357665" y="1325880"/>
              <a:ext cx="1207740" cy="1206433"/>
            </a:xfrm>
            <a:prstGeom prst="roundRect">
              <a:avLst>
                <a:gd name="adj" fmla="val 16218"/>
              </a:avLst>
            </a:prstGeom>
            <a:solidFill>
              <a:srgbClr val="FFFFFF">
                <a:shade val="85000"/>
              </a:srgbClr>
            </a:solidFill>
            <a:ln>
              <a:solidFill>
                <a:schemeClr val="accent4">
                  <a:lumMod val="50000"/>
                </a:schemeClr>
              </a:solidFill>
            </a:ln>
            <a:effectLst/>
          </p:spPr>
        </p:pic>
      </p:grpSp>
      <p:pic>
        <p:nvPicPr>
          <p:cNvPr id="10" name="Picture 9"/>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31416" y="1436679"/>
            <a:ext cx="928975" cy="537828"/>
          </a:xfrm>
          <a:prstGeom prst="rect">
            <a:avLst/>
          </a:prstGeom>
        </p:spPr>
      </p:pic>
      <p:pic>
        <p:nvPicPr>
          <p:cNvPr id="11" name="Picture 10"/>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55616" y="1437140"/>
            <a:ext cx="928975" cy="537828"/>
          </a:xfrm>
          <a:prstGeom prst="rect">
            <a:avLst/>
          </a:prstGeom>
        </p:spPr>
      </p:pic>
      <p:grpSp>
        <p:nvGrpSpPr>
          <p:cNvPr id="12" name="Group 11"/>
          <p:cNvGrpSpPr/>
          <p:nvPr/>
        </p:nvGrpSpPr>
        <p:grpSpPr>
          <a:xfrm>
            <a:off x="7621794" y="202605"/>
            <a:ext cx="861062" cy="979927"/>
            <a:chOff x="7689528" y="609600"/>
            <a:chExt cx="1008278" cy="1147465"/>
          </a:xfrm>
        </p:grpSpPr>
        <p:pic>
          <p:nvPicPr>
            <p:cNvPr id="13" name="Picture 1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3406" y="609600"/>
              <a:ext cx="914400" cy="806777"/>
            </a:xfrm>
            <a:prstGeom prst="rect">
              <a:avLst/>
            </a:prstGeom>
          </p:spPr>
        </p:pic>
        <p:sp>
          <p:nvSpPr>
            <p:cNvPr id="14" name="Rectangle 13"/>
            <p:cNvSpPr/>
            <p:nvPr/>
          </p:nvSpPr>
          <p:spPr>
            <a:xfrm>
              <a:off x="7689528" y="1295400"/>
              <a:ext cx="952505" cy="461665"/>
            </a:xfrm>
            <a:prstGeom prst="rect">
              <a:avLst/>
            </a:prstGeom>
          </p:spPr>
          <p:txBody>
            <a:bodyPr wrap="none">
              <a:spAutoFit/>
            </a:bodyPr>
            <a:lstStyle/>
            <a:p>
              <a:pPr algn="ctr"/>
              <a:r>
                <a:rPr lang="en-US" sz="1200" b="1" kern="0" dirty="0" smtClean="0">
                  <a:ea typeface="Calibri"/>
                  <a:cs typeface="MV Boli" pitchFamily="2" charset="0"/>
                  <a:sym typeface="Calibri"/>
                </a:rPr>
                <a:t>Distribution</a:t>
              </a:r>
            </a:p>
            <a:p>
              <a:pPr algn="ctr"/>
              <a:r>
                <a:rPr lang="en-US" sz="1200" b="1" kern="0" dirty="0" smtClean="0">
                  <a:ea typeface="Calibri"/>
                  <a:cs typeface="MV Boli" pitchFamily="2" charset="0"/>
                  <a:sym typeface="Calibri"/>
                </a:rPr>
                <a:t>Center</a:t>
              </a:r>
              <a:endParaRPr lang="en-US" sz="1200" b="1" kern="0" dirty="0">
                <a:ea typeface="Calibri"/>
                <a:cs typeface="MV Boli" pitchFamily="2" charset="0"/>
                <a:sym typeface="Calibri"/>
              </a:endParaRPr>
            </a:p>
          </p:txBody>
        </p:sp>
      </p:grpSp>
      <p:grpSp>
        <p:nvGrpSpPr>
          <p:cNvPr id="15" name="Group 14"/>
          <p:cNvGrpSpPr/>
          <p:nvPr/>
        </p:nvGrpSpPr>
        <p:grpSpPr>
          <a:xfrm>
            <a:off x="7640024" y="1265538"/>
            <a:ext cx="796922" cy="656214"/>
            <a:chOff x="7738931" y="1905000"/>
            <a:chExt cx="912429" cy="751327"/>
          </a:xfrm>
        </p:grpSpPr>
        <p:pic>
          <p:nvPicPr>
            <p:cNvPr id="16" name="Picture 15"/>
            <p:cNvPicPr>
              <a:picLocks noChangeAspect="1"/>
            </p:cNvPicPr>
            <p:nvPr/>
          </p:nvPicPr>
          <p:blipFill rotWithShape="1">
            <a:blip r:embed="rId10">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11505" t="15340" r="12360" b="13071"/>
            <a:stretch/>
          </p:blipFill>
          <p:spPr>
            <a:xfrm>
              <a:off x="7747000" y="1905000"/>
              <a:ext cx="850900" cy="533400"/>
            </a:xfrm>
            <a:prstGeom prst="rect">
              <a:avLst/>
            </a:prstGeom>
          </p:spPr>
        </p:pic>
        <p:sp>
          <p:nvSpPr>
            <p:cNvPr id="17" name="Rectangle 16"/>
            <p:cNvSpPr/>
            <p:nvPr/>
          </p:nvSpPr>
          <p:spPr>
            <a:xfrm>
              <a:off x="7738931" y="2379328"/>
              <a:ext cx="912429" cy="276999"/>
            </a:xfrm>
            <a:prstGeom prst="rect">
              <a:avLst/>
            </a:prstGeom>
          </p:spPr>
          <p:txBody>
            <a:bodyPr wrap="none">
              <a:spAutoFit/>
            </a:bodyPr>
            <a:lstStyle/>
            <a:p>
              <a:pPr algn="ctr"/>
              <a:r>
                <a:rPr lang="en-US" sz="1200" b="1" kern="0" dirty="0" smtClean="0">
                  <a:ea typeface="Calibri"/>
                  <a:cs typeface="MV Boli" pitchFamily="2" charset="0"/>
                  <a:sym typeface="Calibri"/>
                </a:rPr>
                <a:t>Wholesaler</a:t>
              </a:r>
            </a:p>
          </p:txBody>
        </p:sp>
      </p:grpSp>
      <p:grpSp>
        <p:nvGrpSpPr>
          <p:cNvPr id="18" name="Group 17"/>
          <p:cNvGrpSpPr/>
          <p:nvPr/>
        </p:nvGrpSpPr>
        <p:grpSpPr>
          <a:xfrm>
            <a:off x="7562747" y="2041838"/>
            <a:ext cx="956436" cy="1002312"/>
            <a:chOff x="7609089" y="2775540"/>
            <a:chExt cx="1132040" cy="1186339"/>
          </a:xfrm>
        </p:grpSpPr>
        <p:pic>
          <p:nvPicPr>
            <p:cNvPr id="19" name="Picture 18"/>
            <p:cNvPicPr>
              <a:picLocks noChangeAspect="1"/>
            </p:cNvPicPr>
            <p:nvPr/>
          </p:nvPicPr>
          <p:blipFill>
            <a:blip r:embed="rId12">
              <a:duotone>
                <a:prstClr val="black"/>
                <a:schemeClr val="accent4">
                  <a:tint val="45000"/>
                  <a:satMod val="400000"/>
                </a:schemeClr>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4568" y="2775540"/>
              <a:ext cx="785314" cy="724674"/>
            </a:xfrm>
            <a:prstGeom prst="rect">
              <a:avLst/>
            </a:prstGeom>
          </p:spPr>
        </p:pic>
        <p:sp>
          <p:nvSpPr>
            <p:cNvPr id="20" name="Rectangle 19"/>
            <p:cNvSpPr/>
            <p:nvPr/>
          </p:nvSpPr>
          <p:spPr>
            <a:xfrm>
              <a:off x="7609089" y="3500214"/>
              <a:ext cx="1132040" cy="461665"/>
            </a:xfrm>
            <a:prstGeom prst="rect">
              <a:avLst/>
            </a:prstGeom>
          </p:spPr>
          <p:txBody>
            <a:bodyPr wrap="none">
              <a:spAutoFit/>
            </a:bodyPr>
            <a:lstStyle/>
            <a:p>
              <a:pPr algn="ctr"/>
              <a:r>
                <a:rPr lang="en-US" sz="1200" b="1" kern="0" dirty="0" smtClean="0">
                  <a:ea typeface="Calibri"/>
                  <a:cs typeface="MV Boli" pitchFamily="2" charset="0"/>
                  <a:sym typeface="Calibri"/>
                </a:rPr>
                <a:t>3</a:t>
              </a:r>
              <a:r>
                <a:rPr lang="en-US" sz="1200" b="1" kern="0" baseline="30000" dirty="0" smtClean="0">
                  <a:ea typeface="Calibri"/>
                  <a:cs typeface="MV Boli" pitchFamily="2" charset="0"/>
                  <a:sym typeface="Calibri"/>
                </a:rPr>
                <a:t>rd</a:t>
              </a:r>
              <a:r>
                <a:rPr lang="en-US" sz="1200" b="1" kern="0" dirty="0" smtClean="0">
                  <a:ea typeface="Calibri"/>
                  <a:cs typeface="MV Boli" pitchFamily="2" charset="0"/>
                  <a:sym typeface="Calibri"/>
                </a:rPr>
                <a:t> Party </a:t>
              </a:r>
            </a:p>
            <a:p>
              <a:pPr algn="ctr"/>
              <a:r>
                <a:rPr lang="en-US" sz="1200" b="1" kern="0" dirty="0" smtClean="0">
                  <a:ea typeface="Calibri"/>
                  <a:cs typeface="MV Boli" pitchFamily="2" charset="0"/>
                  <a:sym typeface="Calibri"/>
                </a:rPr>
                <a:t>Manufacturers</a:t>
              </a:r>
            </a:p>
          </p:txBody>
        </p:sp>
      </p:grpSp>
      <p:grpSp>
        <p:nvGrpSpPr>
          <p:cNvPr id="21" name="Group 20"/>
          <p:cNvGrpSpPr/>
          <p:nvPr/>
        </p:nvGrpSpPr>
        <p:grpSpPr>
          <a:xfrm>
            <a:off x="8567985" y="753716"/>
            <a:ext cx="980979" cy="802303"/>
            <a:chOff x="8866468" y="1473223"/>
            <a:chExt cx="1098378" cy="898319"/>
          </a:xfrm>
        </p:grpSpPr>
        <p:pic>
          <p:nvPicPr>
            <p:cNvPr id="22" name="Picture 21"/>
            <p:cNvPicPr>
              <a:picLocks noChangeAspect="1"/>
            </p:cNvPicPr>
            <p:nvPr/>
          </p:nvPicPr>
          <p:blipFill>
            <a:blip r:embed="rId14">
              <a:duotone>
                <a:prstClr val="black"/>
                <a:schemeClr val="accent4">
                  <a:tint val="45000"/>
                  <a:satMod val="400000"/>
                </a:schemeClr>
              </a:duotone>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55714" y="1473223"/>
              <a:ext cx="721995" cy="608620"/>
            </a:xfrm>
            <a:prstGeom prst="rect">
              <a:avLst/>
            </a:prstGeom>
          </p:spPr>
        </p:pic>
        <p:sp>
          <p:nvSpPr>
            <p:cNvPr id="23" name="Rectangle 22"/>
            <p:cNvSpPr/>
            <p:nvPr/>
          </p:nvSpPr>
          <p:spPr>
            <a:xfrm>
              <a:off x="8866468" y="2094543"/>
              <a:ext cx="1098378" cy="276999"/>
            </a:xfrm>
            <a:prstGeom prst="rect">
              <a:avLst/>
            </a:prstGeom>
          </p:spPr>
          <p:txBody>
            <a:bodyPr wrap="none">
              <a:spAutoFit/>
            </a:bodyPr>
            <a:lstStyle/>
            <a:p>
              <a:pPr algn="ctr"/>
              <a:r>
                <a:rPr lang="en-US" sz="1200" b="1" kern="0" dirty="0" smtClean="0">
                  <a:ea typeface="Calibri"/>
                  <a:cs typeface="MV Boli" pitchFamily="2" charset="0"/>
                  <a:sym typeface="Calibri"/>
                </a:rPr>
                <a:t>Local Business</a:t>
              </a:r>
            </a:p>
          </p:txBody>
        </p:sp>
      </p:grpSp>
      <p:grpSp>
        <p:nvGrpSpPr>
          <p:cNvPr id="24" name="Group 23"/>
          <p:cNvGrpSpPr/>
          <p:nvPr/>
        </p:nvGrpSpPr>
        <p:grpSpPr>
          <a:xfrm>
            <a:off x="8658817" y="1721037"/>
            <a:ext cx="783379" cy="991063"/>
            <a:chOff x="8999771" y="2493500"/>
            <a:chExt cx="833883" cy="1054956"/>
          </a:xfrm>
        </p:grpSpPr>
        <p:pic>
          <p:nvPicPr>
            <p:cNvPr id="25" name="Picture 24"/>
            <p:cNvPicPr>
              <a:picLocks noChangeAspect="1"/>
            </p:cNvPicPr>
            <p:nvPr/>
          </p:nvPicPr>
          <p:blipFill>
            <a:blip r:embed="rId16">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66212" y="2493500"/>
              <a:ext cx="711497" cy="597043"/>
            </a:xfrm>
            <a:prstGeom prst="rect">
              <a:avLst/>
            </a:prstGeom>
          </p:spPr>
        </p:pic>
        <p:sp>
          <p:nvSpPr>
            <p:cNvPr id="26" name="Rectangle 25"/>
            <p:cNvSpPr/>
            <p:nvPr/>
          </p:nvSpPr>
          <p:spPr>
            <a:xfrm>
              <a:off x="8999771" y="3086791"/>
              <a:ext cx="833883" cy="461665"/>
            </a:xfrm>
            <a:prstGeom prst="rect">
              <a:avLst/>
            </a:prstGeom>
          </p:spPr>
          <p:txBody>
            <a:bodyPr wrap="none">
              <a:spAutoFit/>
            </a:bodyPr>
            <a:lstStyle/>
            <a:p>
              <a:pPr algn="ctr"/>
              <a:r>
                <a:rPr lang="en-US" sz="1200" b="1" kern="0" dirty="0" smtClean="0">
                  <a:ea typeface="Calibri"/>
                  <a:cs typeface="MV Boli" pitchFamily="2" charset="0"/>
                  <a:sym typeface="Calibri"/>
                </a:rPr>
                <a:t>Direct to</a:t>
              </a:r>
            </a:p>
            <a:p>
              <a:pPr algn="ctr"/>
              <a:r>
                <a:rPr lang="en-US" sz="1200" b="1" kern="0" dirty="0" smtClean="0">
                  <a:ea typeface="Calibri"/>
                  <a:cs typeface="MV Boli" pitchFamily="2" charset="0"/>
                  <a:sym typeface="Calibri"/>
                </a:rPr>
                <a:t>Consumer</a:t>
              </a:r>
            </a:p>
          </p:txBody>
        </p:sp>
      </p:grpSp>
      <p:pic>
        <p:nvPicPr>
          <p:cNvPr id="27" name="Picture 26"/>
          <p:cNvPicPr>
            <a:picLocks noChangeAspect="1"/>
          </p:cNvPicPr>
          <p:nvPr/>
        </p:nvPicPr>
        <p:blipFill>
          <a:blip r:embed="rId18" cstate="print">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tretch>
            <a:fillRect/>
          </a:stretch>
        </p:blipFill>
        <p:spPr>
          <a:xfrm>
            <a:off x="10671261" y="742565"/>
            <a:ext cx="1007901" cy="1888629"/>
          </a:xfrm>
          <a:prstGeom prst="rect">
            <a:avLst/>
          </a:prstGeom>
        </p:spPr>
      </p:pic>
      <p:cxnSp>
        <p:nvCxnSpPr>
          <p:cNvPr id="28" name="Straight Connector 27"/>
          <p:cNvCxnSpPr/>
          <p:nvPr/>
        </p:nvCxnSpPr>
        <p:spPr>
          <a:xfrm flipH="1">
            <a:off x="1618229"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84810" y="1121723"/>
            <a:ext cx="933706" cy="1264980"/>
            <a:chOff x="435995" y="1371052"/>
            <a:chExt cx="1144502" cy="1550563"/>
          </a:xfrm>
        </p:grpSpPr>
        <p:pic>
          <p:nvPicPr>
            <p:cNvPr id="31" name="Picture 30"/>
            <p:cNvPicPr>
              <a:picLocks noChangeAspect="1"/>
            </p:cNvPicPr>
            <p:nvPr/>
          </p:nvPicPr>
          <p:blipFill rotWithShape="1">
            <a:blip r:embed="rId20">
              <a:extLst>
                <a:ext uri="{BEBA8EAE-BF5A-486C-A8C5-ECC9F3942E4B}">
                  <a14:imgProps xmlns:a14="http://schemas.microsoft.com/office/drawing/2010/main">
                    <a14:imgLayer r:embed="rId21">
                      <a14:imgEffect>
                        <a14:saturation sat="33000"/>
                      </a14:imgEffect>
                    </a14:imgLayer>
                  </a14:imgProps>
                </a:ext>
                <a:ext uri="{28A0092B-C50C-407E-A947-70E740481C1C}">
                  <a14:useLocalDpi xmlns:a14="http://schemas.microsoft.com/office/drawing/2010/main" val="0"/>
                </a:ext>
              </a:extLst>
            </a:blip>
            <a:srcRect l="38269" r="5407"/>
            <a:stretch/>
          </p:blipFill>
          <p:spPr>
            <a:xfrm>
              <a:off x="435995" y="1371052"/>
              <a:ext cx="1144502" cy="1143000"/>
            </a:xfrm>
            <a:prstGeom prst="roundRect">
              <a:avLst>
                <a:gd name="adj" fmla="val 17313"/>
              </a:avLst>
            </a:prstGeom>
            <a:solidFill>
              <a:srgbClr val="FFFFFF">
                <a:shade val="85000"/>
              </a:srgbClr>
            </a:solidFill>
            <a:ln>
              <a:solidFill>
                <a:schemeClr val="accent4">
                  <a:lumMod val="50000"/>
                </a:schemeClr>
              </a:solidFill>
            </a:ln>
            <a:effectLst/>
          </p:spPr>
        </p:pic>
        <p:sp>
          <p:nvSpPr>
            <p:cNvPr id="30" name="TextBox 29"/>
            <p:cNvSpPr txBox="1"/>
            <p:nvPr/>
          </p:nvSpPr>
          <p:spPr>
            <a:xfrm>
              <a:off x="818291" y="2647295"/>
              <a:ext cx="379912" cy="274320"/>
            </a:xfrm>
            <a:prstGeom prst="rect">
              <a:avLst/>
            </a:prstGeom>
            <a:solidFill>
              <a:schemeClr val="bg1"/>
            </a:solidFill>
          </p:spPr>
          <p:txBody>
            <a:bodyPr wrap="none" lIns="0" tIns="0" rIns="0" bIns="0" rtlCol="0">
              <a:spAutoFit/>
            </a:bodyPr>
            <a:lstStyle/>
            <a:p>
              <a:pPr algn="ctr"/>
              <a:r>
                <a:rPr lang="en-US" sz="1400" b="1" kern="0" dirty="0" smtClean="0">
                  <a:ea typeface="Calibri"/>
                  <a:cs typeface="MV Boli" pitchFamily="2" charset="0"/>
                  <a:sym typeface="Calibri"/>
                </a:rPr>
                <a:t>Farm</a:t>
              </a:r>
              <a:endParaRPr lang="en-US" sz="1400" b="1" kern="0" dirty="0">
                <a:ea typeface="Calibri"/>
                <a:cs typeface="MV Boli" pitchFamily="2" charset="0"/>
                <a:sym typeface="Calibri"/>
              </a:endParaRPr>
            </a:p>
          </p:txBody>
        </p:sp>
      </p:grpSp>
      <p:cxnSp>
        <p:nvCxnSpPr>
          <p:cNvPr id="32" name="Straight Connector 31"/>
          <p:cNvCxnSpPr/>
          <p:nvPr/>
        </p:nvCxnSpPr>
        <p:spPr>
          <a:xfrm flipH="1">
            <a:off x="2979446"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9686225" y="1686879"/>
            <a:ext cx="829375" cy="1"/>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668615" y="2687927"/>
            <a:ext cx="997584" cy="307777"/>
          </a:xfrm>
          <a:prstGeom prst="rect">
            <a:avLst/>
          </a:prstGeom>
        </p:spPr>
        <p:txBody>
          <a:bodyPr wrap="square">
            <a:spAutoFit/>
          </a:bodyPr>
          <a:lstStyle/>
          <a:p>
            <a:pPr algn="ctr"/>
            <a:r>
              <a:rPr lang="en-US" sz="1400" b="1" kern="0" dirty="0" smtClean="0">
                <a:ea typeface="Calibri"/>
                <a:cs typeface="MV Boli" pitchFamily="2" charset="0"/>
                <a:sym typeface="Calibri"/>
              </a:rPr>
              <a:t>Consumer</a:t>
            </a:r>
            <a:endParaRPr lang="en-US" sz="1400" b="1" kern="0" dirty="0">
              <a:ea typeface="Calibri"/>
              <a:cs typeface="MV Boli" pitchFamily="2" charset="0"/>
              <a:sym typeface="Calibri"/>
            </a:endParaRPr>
          </a:p>
        </p:txBody>
      </p:sp>
      <p:sp>
        <p:nvSpPr>
          <p:cNvPr id="35" name="Left Brace 34"/>
          <p:cNvSpPr/>
          <p:nvPr/>
        </p:nvSpPr>
        <p:spPr>
          <a:xfrm>
            <a:off x="7063015" y="316324"/>
            <a:ext cx="298952" cy="2708100"/>
          </a:xfrm>
          <a:prstGeom prst="leftBrac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6" name="Straight Connector 35"/>
          <p:cNvCxnSpPr/>
          <p:nvPr/>
        </p:nvCxnSpPr>
        <p:spPr>
          <a:xfrm>
            <a:off x="6148615" y="1671390"/>
            <a:ext cx="914400"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84"/>
          <p:cNvGrpSpPr/>
          <p:nvPr/>
        </p:nvGrpSpPr>
        <p:grpSpPr>
          <a:xfrm>
            <a:off x="3548706" y="4674006"/>
            <a:ext cx="990600" cy="1070811"/>
            <a:chOff x="9066212" y="2209800"/>
            <a:chExt cx="990600" cy="1070811"/>
          </a:xfrm>
        </p:grpSpPr>
        <p:pic>
          <p:nvPicPr>
            <p:cNvPr id="42" name="Picture 41" descr="integration_w_72.png"/>
            <p:cNvPicPr>
              <a:picLocks noChangeAspect="1"/>
            </p:cNvPicPr>
            <p:nvPr/>
          </p:nvPicPr>
          <p:blipFill>
            <a:blip r:embed="rId22" cstate="print">
              <a:duotone>
                <a:prstClr val="black"/>
                <a:schemeClr val="accent1">
                  <a:tint val="45000"/>
                  <a:satMod val="400000"/>
                </a:schemeClr>
              </a:duotone>
              <a:extLst>
                <a:ext uri="{BEBA8EAE-BF5A-486C-A8C5-ECC9F3942E4B}">
                  <a14:imgProps xmlns:a14="http://schemas.microsoft.com/office/drawing/2010/main">
                    <a14:imgLayer r:embed="rId23">
                      <a14:imgEffect>
                        <a14:brightnessContrast bright="-20000"/>
                      </a14:imgEffect>
                    </a14:imgLayer>
                  </a14:imgProps>
                </a:ext>
              </a:extLst>
            </a:blip>
            <a:stretch>
              <a:fillRect/>
            </a:stretch>
          </p:blipFill>
          <p:spPr>
            <a:xfrm>
              <a:off x="9218612" y="2209800"/>
              <a:ext cx="685800" cy="685800"/>
            </a:xfrm>
            <a:prstGeom prst="rect">
              <a:avLst/>
            </a:prstGeom>
          </p:spPr>
        </p:pic>
        <p:sp>
          <p:nvSpPr>
            <p:cNvPr id="43" name="TextBox 42"/>
            <p:cNvSpPr txBox="1"/>
            <p:nvPr/>
          </p:nvSpPr>
          <p:spPr>
            <a:xfrm>
              <a:off x="9066212" y="2899611"/>
              <a:ext cx="990600" cy="381000"/>
            </a:xfrm>
            <a:prstGeom prst="rect">
              <a:avLst/>
            </a:prstGeom>
            <a:noFill/>
          </p:spPr>
          <p:txBody>
            <a:bodyPr wrap="none" lIns="0" tIns="0" rIns="0" bIns="0" rtlCol="0">
              <a:noAutofit/>
            </a:bodyPr>
            <a:lstStyle/>
            <a:p>
              <a:pPr algn="ctr">
                <a:lnSpc>
                  <a:spcPct val="90000"/>
                </a:lnSpc>
              </a:pPr>
              <a:r>
                <a:rPr lang="en-US" sz="1200" b="1" dirty="0">
                  <a:solidFill>
                    <a:schemeClr val="accent1">
                      <a:lumMod val="75000"/>
                    </a:schemeClr>
                  </a:solidFill>
                  <a:cs typeface="MV Boli" panose="02000500030200090000" pitchFamily="2" charset="0"/>
                </a:rPr>
                <a:t>Integration</a:t>
              </a:r>
            </a:p>
            <a:p>
              <a:pPr algn="ctr">
                <a:lnSpc>
                  <a:spcPct val="90000"/>
                </a:lnSpc>
              </a:pPr>
              <a:r>
                <a:rPr lang="en-US" sz="1200" b="1" dirty="0">
                  <a:solidFill>
                    <a:schemeClr val="accent1">
                      <a:lumMod val="75000"/>
                    </a:schemeClr>
                  </a:solidFill>
                  <a:cs typeface="MV Boli" panose="02000500030200090000" pitchFamily="2" charset="0"/>
                </a:rPr>
                <a:t>Cloud Service</a:t>
              </a:r>
            </a:p>
          </p:txBody>
        </p:sp>
      </p:grpSp>
      <p:grpSp>
        <p:nvGrpSpPr>
          <p:cNvPr id="44" name="Group 43"/>
          <p:cNvGrpSpPr/>
          <p:nvPr/>
        </p:nvGrpSpPr>
        <p:grpSpPr>
          <a:xfrm>
            <a:off x="4632501" y="3395725"/>
            <a:ext cx="1888514" cy="1066800"/>
            <a:chOff x="4617770" y="4876800"/>
            <a:chExt cx="1888514" cy="1066800"/>
          </a:xfrm>
        </p:grpSpPr>
        <p:sp>
          <p:nvSpPr>
            <p:cNvPr id="45" name="Rectangle 44"/>
            <p:cNvSpPr/>
            <p:nvPr/>
          </p:nvSpPr>
          <p:spPr>
            <a:xfrm>
              <a:off x="4617770" y="5481935"/>
              <a:ext cx="1888514" cy="461665"/>
            </a:xfrm>
            <a:prstGeom prst="rect">
              <a:avLst/>
            </a:prstGeom>
          </p:spPr>
          <p:txBody>
            <a:bodyPr wrap="square">
              <a:spAutoFit/>
            </a:bodyPr>
            <a:lstStyle/>
            <a:p>
              <a:pPr algn="ctr"/>
              <a:r>
                <a:rPr lang="en-US" sz="1200" b="1" kern="0" dirty="0" smtClean="0">
                  <a:solidFill>
                    <a:schemeClr val="accent1">
                      <a:lumMod val="75000"/>
                    </a:schemeClr>
                  </a:solidFill>
                  <a:ea typeface="Calibri"/>
                  <a:cs typeface="MV Boli" pitchFamily="2" charset="0"/>
                  <a:sym typeface="Calibri"/>
                </a:rPr>
                <a:t>Autonomous Blockchain</a:t>
              </a:r>
              <a:endParaRPr lang="en-US" sz="1200" b="1" kern="0" dirty="0">
                <a:solidFill>
                  <a:schemeClr val="accent1">
                    <a:lumMod val="75000"/>
                  </a:schemeClr>
                </a:solidFill>
                <a:ea typeface="Calibri"/>
                <a:cs typeface="MV Boli" pitchFamily="2" charset="0"/>
                <a:sym typeface="Calibri"/>
              </a:endParaRPr>
            </a:p>
            <a:p>
              <a:pPr algn="ctr"/>
              <a:r>
                <a:rPr lang="en-US" sz="1200" b="1" kern="0" dirty="0">
                  <a:solidFill>
                    <a:schemeClr val="accent1">
                      <a:lumMod val="75000"/>
                    </a:schemeClr>
                  </a:solidFill>
                  <a:ea typeface="Calibri"/>
                  <a:cs typeface="MV Boli" pitchFamily="2" charset="0"/>
                  <a:sym typeface="Calibri"/>
                </a:rPr>
                <a:t>Cloud Service</a:t>
              </a:r>
            </a:p>
          </p:txBody>
        </p:sp>
        <p:pic>
          <p:nvPicPr>
            <p:cNvPr id="46" name="Picture 45"/>
            <p:cNvPicPr>
              <a:picLocks noChangeAspect="1"/>
            </p:cNvPicPr>
            <p:nvPr/>
          </p:nvPicPr>
          <p:blipFill>
            <a:blip r:embed="rId24" cstate="print">
              <a:duotone>
                <a:prstClr val="black"/>
                <a:schemeClr val="accent1">
                  <a:tint val="45000"/>
                  <a:satMod val="400000"/>
                </a:schemeClr>
              </a:duotone>
              <a:extLst>
                <a:ext uri="{BEBA8EAE-BF5A-486C-A8C5-ECC9F3942E4B}">
                  <a14:imgProps xmlns:a14="http://schemas.microsoft.com/office/drawing/2010/main">
                    <a14:imgLayer r:embed="rId2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234625" y="4876800"/>
              <a:ext cx="685800" cy="685800"/>
            </a:xfrm>
            <a:prstGeom prst="rect">
              <a:avLst/>
            </a:prstGeom>
          </p:spPr>
        </p:pic>
        <p:pic>
          <p:nvPicPr>
            <p:cNvPr id="47" name="Picture 46"/>
            <p:cNvPicPr>
              <a:picLocks noChangeAspect="1"/>
            </p:cNvPicPr>
            <p:nvPr/>
          </p:nvPicPr>
          <p:blipFill>
            <a:blip r:embed="rId26">
              <a:duotone>
                <a:prstClr val="black"/>
                <a:schemeClr val="accent1">
                  <a:tint val="45000"/>
                  <a:satMod val="400000"/>
                </a:schemeClr>
              </a:duotone>
              <a:extLst>
                <a:ext uri="{BEBA8EAE-BF5A-486C-A8C5-ECC9F3942E4B}">
                  <a14:imgProps xmlns:a14="http://schemas.microsoft.com/office/drawing/2010/main">
                    <a14:imgLayer r:embed="rId2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499049" y="5246302"/>
              <a:ext cx="156952" cy="156952"/>
            </a:xfrm>
            <a:prstGeom prst="rect">
              <a:avLst/>
            </a:prstGeom>
          </p:spPr>
        </p:pic>
      </p:grpSp>
      <p:cxnSp>
        <p:nvCxnSpPr>
          <p:cNvPr id="50" name="Straight Connector 49"/>
          <p:cNvCxnSpPr/>
          <p:nvPr/>
        </p:nvCxnSpPr>
        <p:spPr>
          <a:xfrm flipV="1">
            <a:off x="1404594" y="2771042"/>
            <a:ext cx="0" cy="2321823"/>
          </a:xfrm>
          <a:prstGeom prst="line">
            <a:avLst/>
          </a:prstGeom>
          <a:ln w="19050">
            <a:solidFill>
              <a:schemeClr val="accent1">
                <a:lumMod val="7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939338" y="5143018"/>
            <a:ext cx="685800" cy="365760"/>
          </a:xfrm>
          <a:prstGeom prst="line">
            <a:avLst/>
          </a:prstGeom>
          <a:ln w="19050">
            <a:solidFill>
              <a:schemeClr val="accent1">
                <a:lumMod val="7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51571" y="2763625"/>
            <a:ext cx="4668440"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0" idx="2"/>
          </p:cNvCxnSpPr>
          <p:nvPr/>
        </p:nvCxnSpPr>
        <p:spPr>
          <a:xfrm flipV="1">
            <a:off x="2493231" y="1974507"/>
            <a:ext cx="2673" cy="789118"/>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1" idx="2"/>
          </p:cNvCxnSpPr>
          <p:nvPr/>
        </p:nvCxnSpPr>
        <p:spPr>
          <a:xfrm flipH="1" flipV="1">
            <a:off x="5620104" y="1974968"/>
            <a:ext cx="1614" cy="788657"/>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408384" y="5092865"/>
            <a:ext cx="288441"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6" name="Left Brace 55"/>
          <p:cNvSpPr/>
          <p:nvPr/>
        </p:nvSpPr>
        <p:spPr>
          <a:xfrm rot="16200000">
            <a:off x="8506886" y="2110849"/>
            <a:ext cx="241476" cy="2282430"/>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9" name="Straight Arrow Connector 58"/>
          <p:cNvCxnSpPr/>
          <p:nvPr/>
        </p:nvCxnSpPr>
        <p:spPr>
          <a:xfrm flipV="1">
            <a:off x="4386906" y="4417745"/>
            <a:ext cx="621555" cy="379783"/>
          </a:xfrm>
          <a:prstGeom prst="straightConnector1">
            <a:avLst/>
          </a:prstGeom>
          <a:ln w="19050">
            <a:solidFill>
              <a:schemeClr val="accent1">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939338" y="4431768"/>
            <a:ext cx="685800" cy="365760"/>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036840" y="4148104"/>
            <a:ext cx="927408" cy="872699"/>
            <a:chOff x="10756746" y="5019675"/>
            <a:chExt cx="927408" cy="872699"/>
          </a:xfrm>
          <a:noFill/>
        </p:grpSpPr>
        <p:pic>
          <p:nvPicPr>
            <p:cNvPr id="85" name="Picture 84" descr="beacon.png"/>
            <p:cNvPicPr>
              <a:picLocks noChangeAspect="1"/>
            </p:cNvPicPr>
            <p:nvPr/>
          </p:nvPicPr>
          <p:blipFill>
            <a:blip r:embed="rId28" cstate="print">
              <a:duotone>
                <a:prstClr val="black"/>
                <a:schemeClr val="accent1">
                  <a:tint val="45000"/>
                  <a:satMod val="400000"/>
                </a:schemeClr>
              </a:duotone>
              <a:extLst>
                <a:ext uri="{BEBA8EAE-BF5A-486C-A8C5-ECC9F3942E4B}">
                  <a14:imgProps xmlns:a14="http://schemas.microsoft.com/office/drawing/2010/main">
                    <a14:imgLayer r:embed="rId29">
                      <a14:imgEffect>
                        <a14:saturation sat="0"/>
                      </a14:imgEffect>
                      <a14:imgEffect>
                        <a14:brightnessContrast bright="-20000"/>
                      </a14:imgEffect>
                    </a14:imgLayer>
                  </a14:imgProps>
                </a:ext>
              </a:extLst>
            </a:blip>
            <a:srcRect l="40122" t="34286" r="39878" b="34464"/>
            <a:stretch>
              <a:fillRect/>
            </a:stretch>
          </p:blipFill>
          <p:spPr>
            <a:xfrm>
              <a:off x="10896600" y="5019675"/>
              <a:ext cx="637467" cy="581025"/>
            </a:xfrm>
            <a:prstGeom prst="rect">
              <a:avLst/>
            </a:prstGeom>
            <a:grpFill/>
          </p:spPr>
        </p:pic>
        <p:sp>
          <p:nvSpPr>
            <p:cNvPr id="86" name="Rectangle 85"/>
            <p:cNvSpPr/>
            <p:nvPr/>
          </p:nvSpPr>
          <p:spPr>
            <a:xfrm>
              <a:off x="10756746" y="5615375"/>
              <a:ext cx="927408" cy="276999"/>
            </a:xfrm>
            <a:prstGeom prst="rect">
              <a:avLst/>
            </a:prstGeom>
            <a:grpFill/>
          </p:spPr>
          <p:txBody>
            <a:bodyPr wrap="square">
              <a:spAutoFit/>
            </a:bodyPr>
            <a:lstStyle/>
            <a:p>
              <a:pPr algn="ctr"/>
              <a:r>
                <a:rPr lang="en-US" sz="1200" b="1" dirty="0" smtClean="0">
                  <a:solidFill>
                    <a:schemeClr val="accent1">
                      <a:lumMod val="75000"/>
                    </a:schemeClr>
                  </a:solidFill>
                </a:rPr>
                <a:t>IoT Devices</a:t>
              </a:r>
              <a:endParaRPr lang="en-US" sz="1200" b="1" dirty="0">
                <a:solidFill>
                  <a:schemeClr val="accent1">
                    <a:lumMod val="75000"/>
                  </a:schemeClr>
                </a:solidFill>
              </a:endParaRPr>
            </a:p>
          </p:txBody>
        </p:sp>
      </p:grpSp>
      <p:grpSp>
        <p:nvGrpSpPr>
          <p:cNvPr id="87" name="Group 86"/>
          <p:cNvGrpSpPr/>
          <p:nvPr/>
        </p:nvGrpSpPr>
        <p:grpSpPr>
          <a:xfrm>
            <a:off x="2019221" y="5257364"/>
            <a:ext cx="960519" cy="854116"/>
            <a:chOff x="2886085" y="1995887"/>
            <a:chExt cx="960519" cy="854116"/>
          </a:xfrm>
        </p:grpSpPr>
        <p:pic>
          <p:nvPicPr>
            <p:cNvPr id="88" name="Picture 87" descr="eclipse.png"/>
            <p:cNvPicPr>
              <a:picLocks noChangeAspect="1"/>
            </p:cNvPicPr>
            <p:nvPr/>
          </p:nvPicPr>
          <p:blipFill rotWithShape="1">
            <a:blip r:embed="rId30" cstate="print">
              <a:duotone>
                <a:prstClr val="black"/>
                <a:schemeClr val="accent1">
                  <a:tint val="45000"/>
                  <a:satMod val="400000"/>
                </a:schemeClr>
              </a:duotone>
              <a:extLst>
                <a:ext uri="{BEBA8EAE-BF5A-486C-A8C5-ECC9F3942E4B}">
                  <a14:imgProps xmlns:a14="http://schemas.microsoft.com/office/drawing/2010/main">
                    <a14:imgLayer r:embed="rId31">
                      <a14:imgEffect>
                        <a14:brightnessContrast bright="-20000"/>
                      </a14:imgEffect>
                    </a14:imgLayer>
                  </a14:imgProps>
                </a:ext>
              </a:extLst>
            </a:blip>
            <a:srcRect l="3477"/>
            <a:stretch/>
          </p:blipFill>
          <p:spPr>
            <a:xfrm>
              <a:off x="3105994" y="1995887"/>
              <a:ext cx="519112" cy="533400"/>
            </a:xfrm>
            <a:prstGeom prst="rect">
              <a:avLst/>
            </a:prstGeom>
          </p:spPr>
        </p:pic>
        <p:sp>
          <p:nvSpPr>
            <p:cNvPr id="89" name="Rectangle 88"/>
            <p:cNvSpPr/>
            <p:nvPr/>
          </p:nvSpPr>
          <p:spPr>
            <a:xfrm>
              <a:off x="2886085" y="2573004"/>
              <a:ext cx="960519" cy="276999"/>
            </a:xfrm>
            <a:prstGeom prst="rect">
              <a:avLst/>
            </a:prstGeom>
          </p:spPr>
          <p:txBody>
            <a:bodyPr wrap="none">
              <a:spAutoFit/>
            </a:bodyPr>
            <a:lstStyle/>
            <a:p>
              <a:pPr algn="ctr" fontAlgn="auto">
                <a:spcBef>
                  <a:spcPts val="0"/>
                </a:spcBef>
                <a:spcAft>
                  <a:spcPts val="0"/>
                </a:spcAft>
              </a:pPr>
              <a:r>
                <a:rPr lang="en-US" sz="1200" b="1" kern="0" dirty="0" smtClean="0">
                  <a:solidFill>
                    <a:schemeClr val="accent1">
                      <a:lumMod val="75000"/>
                    </a:schemeClr>
                  </a:solidFill>
                  <a:latin typeface="Calibri"/>
                  <a:ea typeface="Calibri"/>
                  <a:cs typeface="MV Boli" pitchFamily="2" charset="0"/>
                  <a:sym typeface="Calibri"/>
                </a:rPr>
                <a:t>NFC Devices</a:t>
              </a:r>
              <a:endParaRPr lang="en-US" sz="1200" b="1" kern="0" dirty="0">
                <a:solidFill>
                  <a:schemeClr val="accent1">
                    <a:lumMod val="75000"/>
                  </a:schemeClr>
                </a:solidFill>
                <a:latin typeface="Calibri"/>
                <a:ea typeface="Calibri"/>
                <a:cs typeface="MV Boli" pitchFamily="2" charset="0"/>
                <a:sym typeface="Calibri"/>
              </a:endParaRPr>
            </a:p>
          </p:txBody>
        </p:sp>
      </p:grpSp>
      <p:sp>
        <p:nvSpPr>
          <p:cNvPr id="94" name="Left Brace 93"/>
          <p:cNvSpPr/>
          <p:nvPr/>
        </p:nvSpPr>
        <p:spPr>
          <a:xfrm>
            <a:off x="1685822" y="4169602"/>
            <a:ext cx="298952" cy="1846526"/>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423" name="Triangle 59422"/>
          <p:cNvSpPr/>
          <p:nvPr/>
        </p:nvSpPr>
        <p:spPr>
          <a:xfrm rot="10800000">
            <a:off x="1359744" y="3573299"/>
            <a:ext cx="91440" cy="91440"/>
          </a:xfrm>
          <a:prstGeom prst="triangle">
            <a:avLst/>
          </a:prstGeom>
          <a:solidFill>
            <a:schemeClr val="accent1">
              <a:lumMod val="75000"/>
            </a:schemeClr>
          </a:solid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108" name="Group 96"/>
          <p:cNvGrpSpPr/>
          <p:nvPr/>
        </p:nvGrpSpPr>
        <p:grpSpPr>
          <a:xfrm>
            <a:off x="3169006" y="3117432"/>
            <a:ext cx="1168910" cy="1003371"/>
            <a:chOff x="10428825" y="3429000"/>
            <a:chExt cx="1168910" cy="1003371"/>
          </a:xfrm>
        </p:grpSpPr>
        <p:sp>
          <p:nvSpPr>
            <p:cNvPr id="109" name="Rectangle 108"/>
            <p:cNvSpPr/>
            <p:nvPr/>
          </p:nvSpPr>
          <p:spPr>
            <a:xfrm>
              <a:off x="10428825" y="4155372"/>
              <a:ext cx="1168910" cy="276999"/>
            </a:xfrm>
            <a:prstGeom prst="rect">
              <a:avLst/>
            </a:prstGeom>
          </p:spPr>
          <p:txBody>
            <a:bodyPr wrap="none">
              <a:spAutoFit/>
            </a:bodyPr>
            <a:lstStyle/>
            <a:p>
              <a:pPr algn="ctr"/>
              <a:r>
                <a:rPr lang="en-US" sz="1200" b="1" kern="0" dirty="0">
                  <a:solidFill>
                    <a:schemeClr val="accent1">
                      <a:lumMod val="75000"/>
                    </a:schemeClr>
                  </a:solidFill>
                  <a:ea typeface="Calibri"/>
                  <a:cs typeface="MV Boli" pitchFamily="2" charset="0"/>
                  <a:sym typeface="Calibri"/>
                </a:rPr>
                <a:t>Legacy Systems</a:t>
              </a:r>
            </a:p>
          </p:txBody>
        </p:sp>
        <p:pic>
          <p:nvPicPr>
            <p:cNvPr id="110" name="Picture 109" descr="ic-DataCenter-wht.png"/>
            <p:cNvPicPr>
              <a:picLocks noChangeAspect="1"/>
            </p:cNvPicPr>
            <p:nvPr/>
          </p:nvPicPr>
          <p:blipFill>
            <a:blip r:embed="rId32" cstate="print">
              <a:duotone>
                <a:prstClr val="black"/>
                <a:schemeClr val="accent1">
                  <a:tint val="45000"/>
                  <a:satMod val="400000"/>
                </a:schemeClr>
              </a:duotone>
              <a:extLst>
                <a:ext uri="{BEBA8EAE-BF5A-486C-A8C5-ECC9F3942E4B}">
                  <a14:imgProps xmlns:a14="http://schemas.microsoft.com/office/drawing/2010/main">
                    <a14:imgLayer r:embed="rId33">
                      <a14:imgEffect>
                        <a14:brightnessContrast bright="-20000"/>
                      </a14:imgEffect>
                    </a14:imgLayer>
                  </a14:imgProps>
                </a:ext>
              </a:extLst>
            </a:blip>
            <a:stretch>
              <a:fillRect/>
            </a:stretch>
          </p:blipFill>
          <p:spPr>
            <a:xfrm>
              <a:off x="10594180" y="3429000"/>
              <a:ext cx="838200" cy="838200"/>
            </a:xfrm>
            <a:prstGeom prst="rect">
              <a:avLst/>
            </a:prstGeom>
          </p:spPr>
        </p:pic>
      </p:grpSp>
      <p:sp>
        <p:nvSpPr>
          <p:cNvPr id="59454" name="Arc 59453"/>
          <p:cNvSpPr/>
          <p:nvPr/>
        </p:nvSpPr>
        <p:spPr>
          <a:xfrm rot="5400000">
            <a:off x="7436276" y="2419531"/>
            <a:ext cx="452673" cy="1925585"/>
          </a:xfrm>
          <a:prstGeom prst="arc">
            <a:avLst>
              <a:gd name="adj1" fmla="val 16169341"/>
              <a:gd name="adj2" fmla="val 21599956"/>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4" name="Curved Connector 63"/>
          <p:cNvCxnSpPr>
            <a:stCxn id="59454" idx="2"/>
            <a:endCxn id="74" idx="0"/>
          </p:cNvCxnSpPr>
          <p:nvPr/>
        </p:nvCxnSpPr>
        <p:spPr>
          <a:xfrm rot="10800000">
            <a:off x="4421171" y="2997724"/>
            <a:ext cx="3241444" cy="610936"/>
          </a:xfrm>
          <a:prstGeom prst="curvedConnector3">
            <a:avLst>
              <a:gd name="adj1" fmla="val 29214"/>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1404594" y="2997724"/>
            <a:ext cx="3016577" cy="584462"/>
          </a:xfrm>
          <a:custGeom>
            <a:avLst/>
            <a:gdLst>
              <a:gd name="connsiteX0" fmla="*/ 3016577 w 3016577"/>
              <a:gd name="connsiteY0" fmla="*/ 0 h 584462"/>
              <a:gd name="connsiteX1" fmla="*/ 678730 w 3016577"/>
              <a:gd name="connsiteY1" fmla="*/ 113122 h 584462"/>
              <a:gd name="connsiteX2" fmla="*/ 0 w 3016577"/>
              <a:gd name="connsiteY2" fmla="*/ 584462 h 584462"/>
            </a:gdLst>
            <a:ahLst/>
            <a:cxnLst>
              <a:cxn ang="0">
                <a:pos x="connsiteX0" y="connsiteY0"/>
              </a:cxn>
              <a:cxn ang="0">
                <a:pos x="connsiteX1" y="connsiteY1"/>
              </a:cxn>
              <a:cxn ang="0">
                <a:pos x="connsiteX2" y="connsiteY2"/>
              </a:cxn>
            </a:cxnLst>
            <a:rect l="l" t="t" r="r" b="b"/>
            <a:pathLst>
              <a:path w="3016577" h="584462">
                <a:moveTo>
                  <a:pt x="3016577" y="0"/>
                </a:moveTo>
                <a:cubicBezTo>
                  <a:pt x="2099035" y="7856"/>
                  <a:pt x="1181493" y="15712"/>
                  <a:pt x="678730" y="113122"/>
                </a:cubicBezTo>
                <a:cubicBezTo>
                  <a:pt x="175967" y="210532"/>
                  <a:pt x="0" y="584462"/>
                  <a:pt x="0" y="584462"/>
                </a:cubicBezTo>
              </a:path>
            </a:pathLst>
          </a:custGeom>
          <a:no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Group 150"/>
          <p:cNvGrpSpPr/>
          <p:nvPr/>
        </p:nvGrpSpPr>
        <p:grpSpPr>
          <a:xfrm>
            <a:off x="5236782" y="4674006"/>
            <a:ext cx="1143296" cy="1067428"/>
            <a:chOff x="418379" y="3200400"/>
            <a:chExt cx="1143296" cy="1067428"/>
          </a:xfrm>
        </p:grpSpPr>
        <p:pic>
          <p:nvPicPr>
            <p:cNvPr id="156" name="Picture 155" descr="developer_w_72.png"/>
            <p:cNvPicPr>
              <a:picLocks noChangeAspect="1"/>
            </p:cNvPicPr>
            <p:nvPr/>
          </p:nvPicPr>
          <p:blipFill>
            <a:blip r:embed="rId34" cstate="print">
              <a:duotone>
                <a:prstClr val="black"/>
                <a:schemeClr val="accent1">
                  <a:tint val="45000"/>
                  <a:satMod val="400000"/>
                </a:schemeClr>
              </a:duotone>
              <a:extLst>
                <a:ext uri="{BEBA8EAE-BF5A-486C-A8C5-ECC9F3942E4B}">
                  <a14:imgProps xmlns:a14="http://schemas.microsoft.com/office/drawing/2010/main">
                    <a14:imgLayer r:embed="rId35">
                      <a14:imgEffect>
                        <a14:brightnessContrast bright="-20000"/>
                      </a14:imgEffect>
                    </a14:imgLayer>
                  </a14:imgProps>
                </a:ext>
              </a:extLst>
            </a:blip>
            <a:stretch>
              <a:fillRect/>
            </a:stretch>
          </p:blipFill>
          <p:spPr>
            <a:xfrm>
              <a:off x="647127" y="3200400"/>
              <a:ext cx="685800" cy="685800"/>
            </a:xfrm>
            <a:prstGeom prst="rect">
              <a:avLst/>
            </a:prstGeom>
          </p:spPr>
        </p:pic>
        <p:sp>
          <p:nvSpPr>
            <p:cNvPr id="157" name="Rectangle 156"/>
            <p:cNvSpPr/>
            <p:nvPr/>
          </p:nvSpPr>
          <p:spPr>
            <a:xfrm>
              <a:off x="418379" y="3806163"/>
              <a:ext cx="1143296" cy="461665"/>
            </a:xfrm>
            <a:prstGeom prst="rect">
              <a:avLst/>
            </a:prstGeom>
          </p:spPr>
          <p:txBody>
            <a:bodyPr wrap="square">
              <a:spAutoFit/>
            </a:bodyPr>
            <a:lstStyle/>
            <a:p>
              <a:pPr algn="ctr"/>
              <a:r>
                <a:rPr lang="en-US" sz="1200" b="1" dirty="0" smtClean="0">
                  <a:solidFill>
                    <a:schemeClr val="accent1">
                      <a:lumMod val="75000"/>
                    </a:schemeClr>
                  </a:solidFill>
                </a:rPr>
                <a:t>Stream Analytics</a:t>
              </a:r>
              <a:endParaRPr lang="en-US" sz="1200" b="1" dirty="0">
                <a:solidFill>
                  <a:schemeClr val="accent1">
                    <a:lumMod val="75000"/>
                  </a:schemeClr>
                </a:solidFill>
              </a:endParaRPr>
            </a:p>
          </p:txBody>
        </p:sp>
      </p:grpSp>
      <p:cxnSp>
        <p:nvCxnSpPr>
          <p:cNvPr id="168" name="Straight Arrow Connector 167"/>
          <p:cNvCxnSpPr/>
          <p:nvPr/>
        </p:nvCxnSpPr>
        <p:spPr>
          <a:xfrm flipH="1" flipV="1">
            <a:off x="3870340" y="4144930"/>
            <a:ext cx="102961" cy="491531"/>
          </a:xfrm>
          <a:prstGeom prst="straightConnector1">
            <a:avLst/>
          </a:prstGeom>
          <a:ln w="19050">
            <a:solidFill>
              <a:schemeClr val="accent1">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V="1">
            <a:off x="4512730" y="4988341"/>
            <a:ext cx="859924" cy="2154"/>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Footer Placeholder 4"/>
          <p:cNvSpPr>
            <a:spLocks noGrp="1"/>
          </p:cNvSpPr>
          <p:nvPr>
            <p:ph type="ftr" sz="quarter" idx="11"/>
          </p:nvPr>
        </p:nvSpPr>
        <p:spPr>
          <a:xfrm>
            <a:off x="8621713" y="6556375"/>
            <a:ext cx="2743200" cy="182563"/>
          </a:xfrm>
        </p:spPr>
        <p:txBody>
          <a:bodyPr/>
          <a:lstStyle/>
          <a:p>
            <a:pPr>
              <a:defRPr/>
            </a:pPr>
            <a:r>
              <a:rPr lang="en-US" dirty="0" smtClean="0"/>
              <a:t>Oracle Confidential – Internal</a:t>
            </a:r>
            <a:endParaRPr lang="en-US" dirty="0"/>
          </a:p>
        </p:txBody>
      </p:sp>
    </p:spTree>
    <p:extLst>
      <p:ext uri="{BB962C8B-B14F-4D97-AF65-F5344CB8AC3E}">
        <p14:creationId xmlns:p14="http://schemas.microsoft.com/office/powerpoint/2010/main" val="1524877540"/>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a:endCxn id="30" idx="2"/>
          </p:cNvCxnSpPr>
          <p:nvPr/>
        </p:nvCxnSpPr>
        <p:spPr>
          <a:xfrm flipV="1">
            <a:off x="946525" y="2386703"/>
            <a:ext cx="5139" cy="376922"/>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9" idx="2"/>
          </p:cNvCxnSpPr>
          <p:nvPr/>
        </p:nvCxnSpPr>
        <p:spPr>
          <a:xfrm flipV="1">
            <a:off x="4025435" y="2571586"/>
            <a:ext cx="0" cy="192039"/>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9394" name="Title 1"/>
          <p:cNvSpPr>
            <a:spLocks noGrp="1"/>
          </p:cNvSpPr>
          <p:nvPr>
            <p:ph type="title"/>
          </p:nvPr>
        </p:nvSpPr>
        <p:spPr/>
        <p:txBody>
          <a:bodyPr anchor="t"/>
          <a:lstStyle/>
          <a:p>
            <a:r>
              <a:rPr lang="en-US" altLang="en-US" dirty="0" smtClean="0"/>
              <a:t>Notional Architecture</a:t>
            </a:r>
            <a:endParaRPr lang="en-US" altLang="en-US" dirty="0"/>
          </a:p>
        </p:txBody>
      </p:sp>
      <p:sp>
        <p:nvSpPr>
          <p:cNvPr id="3" name="Slide Number Placeholder 2"/>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E47053F1-927E-7944-BFD3-75AEFF87162C}" type="slidenum">
              <a:rPr lang="en-US" altLang="en-US"/>
              <a:pPr/>
              <a:t>17</a:t>
            </a:fld>
            <a:endParaRPr lang="en-US" altLang="en-US" dirty="0"/>
          </a:p>
        </p:txBody>
      </p:sp>
      <p:cxnSp>
        <p:nvCxnSpPr>
          <p:cNvPr id="6" name="Straight Connector 5"/>
          <p:cNvCxnSpPr/>
          <p:nvPr/>
        </p:nvCxnSpPr>
        <p:spPr>
          <a:xfrm flipH="1" flipV="1">
            <a:off x="4714755" y="1665279"/>
            <a:ext cx="414284" cy="120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87134" y="1130701"/>
            <a:ext cx="1676602" cy="1440885"/>
            <a:chOff x="2876949" y="1325880"/>
            <a:chExt cx="2169169" cy="1864188"/>
          </a:xfrm>
        </p:grpSpPr>
        <p:sp>
          <p:nvSpPr>
            <p:cNvPr id="9" name="Rectangle 8"/>
            <p:cNvSpPr/>
            <p:nvPr/>
          </p:nvSpPr>
          <p:spPr>
            <a:xfrm>
              <a:off x="2876949" y="2513137"/>
              <a:ext cx="2169169" cy="676931"/>
            </a:xfrm>
            <a:prstGeom prst="rect">
              <a:avLst/>
            </a:prstGeom>
            <a:solidFill>
              <a:schemeClr val="bg1"/>
            </a:solidFill>
          </p:spPr>
          <p:txBody>
            <a:bodyPr wrap="square">
              <a:spAutoFit/>
            </a:bodyPr>
            <a:lstStyle/>
            <a:p>
              <a:pPr algn="ctr"/>
              <a:r>
                <a:rPr lang="en-US" sz="1400" b="1" kern="0" dirty="0" smtClean="0">
                  <a:ea typeface="Calibri"/>
                  <a:cs typeface="MV Boli" pitchFamily="2" charset="0"/>
                  <a:sym typeface="Calibri"/>
                </a:rPr>
                <a:t>Processing and</a:t>
              </a:r>
            </a:p>
            <a:p>
              <a:pPr algn="ctr"/>
              <a:r>
                <a:rPr lang="en-US" sz="1400" b="1" kern="0" dirty="0" smtClean="0">
                  <a:ea typeface="Calibri"/>
                  <a:cs typeface="MV Boli" pitchFamily="2" charset="0"/>
                  <a:sym typeface="Calibri"/>
                </a:rPr>
                <a:t>Packaging</a:t>
              </a:r>
              <a:endParaRPr lang="en-US" sz="1400" b="1" kern="0" dirty="0">
                <a:ea typeface="Calibri"/>
                <a:cs typeface="MV Boli" pitchFamily="2" charset="0"/>
                <a:sym typeface="Calibri"/>
              </a:endParaRP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artisticLineDrawing trans="100000"/>
                      </a14:imgEffect>
                      <a14:imgEffect>
                        <a14:saturation sat="66000"/>
                      </a14:imgEffect>
                    </a14:imgLayer>
                  </a14:imgProps>
                </a:ext>
                <a:ext uri="{28A0092B-C50C-407E-A947-70E740481C1C}">
                  <a14:useLocalDpi xmlns:a14="http://schemas.microsoft.com/office/drawing/2010/main" val="0"/>
                </a:ext>
              </a:extLst>
            </a:blip>
            <a:srcRect l="20924" t="265" r="22696" b="15201"/>
            <a:stretch/>
          </p:blipFill>
          <p:spPr>
            <a:xfrm>
              <a:off x="3357665" y="1325880"/>
              <a:ext cx="1207740" cy="1206433"/>
            </a:xfrm>
            <a:prstGeom prst="roundRect">
              <a:avLst>
                <a:gd name="adj" fmla="val 16218"/>
              </a:avLst>
            </a:prstGeom>
            <a:solidFill>
              <a:srgbClr val="FFFFFF">
                <a:shade val="85000"/>
              </a:srgbClr>
            </a:solidFill>
            <a:ln>
              <a:solidFill>
                <a:schemeClr val="accent4">
                  <a:lumMod val="50000"/>
                </a:schemeClr>
              </a:solidFill>
            </a:ln>
            <a:effectLst/>
          </p:spPr>
        </p:pic>
      </p:grpSp>
      <p:pic>
        <p:nvPicPr>
          <p:cNvPr id="10" name="Picture 9"/>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31416" y="1436679"/>
            <a:ext cx="928975" cy="537828"/>
          </a:xfrm>
          <a:prstGeom prst="rect">
            <a:avLst/>
          </a:prstGeom>
        </p:spPr>
      </p:pic>
      <p:pic>
        <p:nvPicPr>
          <p:cNvPr id="11" name="Picture 10"/>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55616" y="1437140"/>
            <a:ext cx="928975" cy="537828"/>
          </a:xfrm>
          <a:prstGeom prst="rect">
            <a:avLst/>
          </a:prstGeom>
        </p:spPr>
      </p:pic>
      <p:grpSp>
        <p:nvGrpSpPr>
          <p:cNvPr id="12" name="Group 11"/>
          <p:cNvGrpSpPr/>
          <p:nvPr/>
        </p:nvGrpSpPr>
        <p:grpSpPr>
          <a:xfrm>
            <a:off x="7621794" y="202605"/>
            <a:ext cx="861062" cy="979927"/>
            <a:chOff x="7689528" y="609600"/>
            <a:chExt cx="1008278" cy="1147465"/>
          </a:xfrm>
        </p:grpSpPr>
        <p:pic>
          <p:nvPicPr>
            <p:cNvPr id="13" name="Picture 1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3406" y="609600"/>
              <a:ext cx="914400" cy="806777"/>
            </a:xfrm>
            <a:prstGeom prst="rect">
              <a:avLst/>
            </a:prstGeom>
          </p:spPr>
        </p:pic>
        <p:sp>
          <p:nvSpPr>
            <p:cNvPr id="14" name="Rectangle 13"/>
            <p:cNvSpPr/>
            <p:nvPr/>
          </p:nvSpPr>
          <p:spPr>
            <a:xfrm>
              <a:off x="7689528" y="1295400"/>
              <a:ext cx="952505" cy="461665"/>
            </a:xfrm>
            <a:prstGeom prst="rect">
              <a:avLst/>
            </a:prstGeom>
          </p:spPr>
          <p:txBody>
            <a:bodyPr wrap="none">
              <a:spAutoFit/>
            </a:bodyPr>
            <a:lstStyle/>
            <a:p>
              <a:pPr algn="ctr"/>
              <a:r>
                <a:rPr lang="en-US" sz="1200" b="1" kern="0" dirty="0" smtClean="0">
                  <a:ea typeface="Calibri"/>
                  <a:cs typeface="MV Boli" pitchFamily="2" charset="0"/>
                  <a:sym typeface="Calibri"/>
                </a:rPr>
                <a:t>Distribution</a:t>
              </a:r>
            </a:p>
            <a:p>
              <a:pPr algn="ctr"/>
              <a:r>
                <a:rPr lang="en-US" sz="1200" b="1" kern="0" dirty="0" smtClean="0">
                  <a:ea typeface="Calibri"/>
                  <a:cs typeface="MV Boli" pitchFamily="2" charset="0"/>
                  <a:sym typeface="Calibri"/>
                </a:rPr>
                <a:t>Center</a:t>
              </a:r>
              <a:endParaRPr lang="en-US" sz="1200" b="1" kern="0" dirty="0">
                <a:ea typeface="Calibri"/>
                <a:cs typeface="MV Boli" pitchFamily="2" charset="0"/>
                <a:sym typeface="Calibri"/>
              </a:endParaRPr>
            </a:p>
          </p:txBody>
        </p:sp>
      </p:grpSp>
      <p:grpSp>
        <p:nvGrpSpPr>
          <p:cNvPr id="15" name="Group 14"/>
          <p:cNvGrpSpPr/>
          <p:nvPr/>
        </p:nvGrpSpPr>
        <p:grpSpPr>
          <a:xfrm>
            <a:off x="7640024" y="1265538"/>
            <a:ext cx="796922" cy="656214"/>
            <a:chOff x="7738931" y="1905000"/>
            <a:chExt cx="912429" cy="751327"/>
          </a:xfrm>
        </p:grpSpPr>
        <p:pic>
          <p:nvPicPr>
            <p:cNvPr id="16" name="Picture 15"/>
            <p:cNvPicPr>
              <a:picLocks noChangeAspect="1"/>
            </p:cNvPicPr>
            <p:nvPr/>
          </p:nvPicPr>
          <p:blipFill rotWithShape="1">
            <a:blip r:embed="rId10">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11505" t="15340" r="12360" b="13071"/>
            <a:stretch/>
          </p:blipFill>
          <p:spPr>
            <a:xfrm>
              <a:off x="7747000" y="1905000"/>
              <a:ext cx="850900" cy="533400"/>
            </a:xfrm>
            <a:prstGeom prst="rect">
              <a:avLst/>
            </a:prstGeom>
          </p:spPr>
        </p:pic>
        <p:sp>
          <p:nvSpPr>
            <p:cNvPr id="17" name="Rectangle 16"/>
            <p:cNvSpPr/>
            <p:nvPr/>
          </p:nvSpPr>
          <p:spPr>
            <a:xfrm>
              <a:off x="7738931" y="2379328"/>
              <a:ext cx="912429" cy="276999"/>
            </a:xfrm>
            <a:prstGeom prst="rect">
              <a:avLst/>
            </a:prstGeom>
          </p:spPr>
          <p:txBody>
            <a:bodyPr wrap="none">
              <a:spAutoFit/>
            </a:bodyPr>
            <a:lstStyle/>
            <a:p>
              <a:pPr algn="ctr"/>
              <a:r>
                <a:rPr lang="en-US" sz="1200" b="1" kern="0" dirty="0" smtClean="0">
                  <a:ea typeface="Calibri"/>
                  <a:cs typeface="MV Boli" pitchFamily="2" charset="0"/>
                  <a:sym typeface="Calibri"/>
                </a:rPr>
                <a:t>Wholesaler</a:t>
              </a:r>
            </a:p>
          </p:txBody>
        </p:sp>
      </p:grpSp>
      <p:grpSp>
        <p:nvGrpSpPr>
          <p:cNvPr id="18" name="Group 17"/>
          <p:cNvGrpSpPr/>
          <p:nvPr/>
        </p:nvGrpSpPr>
        <p:grpSpPr>
          <a:xfrm>
            <a:off x="7562747" y="2041838"/>
            <a:ext cx="956436" cy="1002312"/>
            <a:chOff x="7609089" y="2775540"/>
            <a:chExt cx="1132040" cy="1186339"/>
          </a:xfrm>
        </p:grpSpPr>
        <p:pic>
          <p:nvPicPr>
            <p:cNvPr id="19" name="Picture 18"/>
            <p:cNvPicPr>
              <a:picLocks noChangeAspect="1"/>
            </p:cNvPicPr>
            <p:nvPr/>
          </p:nvPicPr>
          <p:blipFill>
            <a:blip r:embed="rId12">
              <a:duotone>
                <a:prstClr val="black"/>
                <a:schemeClr val="accent4">
                  <a:tint val="45000"/>
                  <a:satMod val="400000"/>
                </a:schemeClr>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4568" y="2775540"/>
              <a:ext cx="785314" cy="724674"/>
            </a:xfrm>
            <a:prstGeom prst="rect">
              <a:avLst/>
            </a:prstGeom>
          </p:spPr>
        </p:pic>
        <p:sp>
          <p:nvSpPr>
            <p:cNvPr id="20" name="Rectangle 19"/>
            <p:cNvSpPr/>
            <p:nvPr/>
          </p:nvSpPr>
          <p:spPr>
            <a:xfrm>
              <a:off x="7609089" y="3500214"/>
              <a:ext cx="1132040" cy="461665"/>
            </a:xfrm>
            <a:prstGeom prst="rect">
              <a:avLst/>
            </a:prstGeom>
          </p:spPr>
          <p:txBody>
            <a:bodyPr wrap="none">
              <a:spAutoFit/>
            </a:bodyPr>
            <a:lstStyle/>
            <a:p>
              <a:pPr algn="ctr"/>
              <a:r>
                <a:rPr lang="en-US" sz="1200" b="1" kern="0" dirty="0" smtClean="0">
                  <a:ea typeface="Calibri"/>
                  <a:cs typeface="MV Boli" pitchFamily="2" charset="0"/>
                  <a:sym typeface="Calibri"/>
                </a:rPr>
                <a:t>3</a:t>
              </a:r>
              <a:r>
                <a:rPr lang="en-US" sz="1200" b="1" kern="0" baseline="30000" dirty="0" smtClean="0">
                  <a:ea typeface="Calibri"/>
                  <a:cs typeface="MV Boli" pitchFamily="2" charset="0"/>
                  <a:sym typeface="Calibri"/>
                </a:rPr>
                <a:t>rd</a:t>
              </a:r>
              <a:r>
                <a:rPr lang="en-US" sz="1200" b="1" kern="0" dirty="0" smtClean="0">
                  <a:ea typeface="Calibri"/>
                  <a:cs typeface="MV Boli" pitchFamily="2" charset="0"/>
                  <a:sym typeface="Calibri"/>
                </a:rPr>
                <a:t> Party </a:t>
              </a:r>
            </a:p>
            <a:p>
              <a:pPr algn="ctr"/>
              <a:r>
                <a:rPr lang="en-US" sz="1200" b="1" kern="0" dirty="0" smtClean="0">
                  <a:ea typeface="Calibri"/>
                  <a:cs typeface="MV Boli" pitchFamily="2" charset="0"/>
                  <a:sym typeface="Calibri"/>
                </a:rPr>
                <a:t>Manufacturers</a:t>
              </a:r>
            </a:p>
          </p:txBody>
        </p:sp>
      </p:grpSp>
      <p:grpSp>
        <p:nvGrpSpPr>
          <p:cNvPr id="21" name="Group 20"/>
          <p:cNvGrpSpPr/>
          <p:nvPr/>
        </p:nvGrpSpPr>
        <p:grpSpPr>
          <a:xfrm>
            <a:off x="8567985" y="753716"/>
            <a:ext cx="980979" cy="802303"/>
            <a:chOff x="8866468" y="1473223"/>
            <a:chExt cx="1098378" cy="898319"/>
          </a:xfrm>
        </p:grpSpPr>
        <p:pic>
          <p:nvPicPr>
            <p:cNvPr id="22" name="Picture 21"/>
            <p:cNvPicPr>
              <a:picLocks noChangeAspect="1"/>
            </p:cNvPicPr>
            <p:nvPr/>
          </p:nvPicPr>
          <p:blipFill>
            <a:blip r:embed="rId14">
              <a:duotone>
                <a:prstClr val="black"/>
                <a:schemeClr val="accent4">
                  <a:tint val="45000"/>
                  <a:satMod val="400000"/>
                </a:schemeClr>
              </a:duotone>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55714" y="1473223"/>
              <a:ext cx="721995" cy="608620"/>
            </a:xfrm>
            <a:prstGeom prst="rect">
              <a:avLst/>
            </a:prstGeom>
          </p:spPr>
        </p:pic>
        <p:sp>
          <p:nvSpPr>
            <p:cNvPr id="23" name="Rectangle 22"/>
            <p:cNvSpPr/>
            <p:nvPr/>
          </p:nvSpPr>
          <p:spPr>
            <a:xfrm>
              <a:off x="8866468" y="2094543"/>
              <a:ext cx="1098378" cy="276999"/>
            </a:xfrm>
            <a:prstGeom prst="rect">
              <a:avLst/>
            </a:prstGeom>
          </p:spPr>
          <p:txBody>
            <a:bodyPr wrap="none">
              <a:spAutoFit/>
            </a:bodyPr>
            <a:lstStyle/>
            <a:p>
              <a:pPr algn="ctr"/>
              <a:r>
                <a:rPr lang="en-US" sz="1200" b="1" kern="0" dirty="0" smtClean="0">
                  <a:ea typeface="Calibri"/>
                  <a:cs typeface="MV Boli" pitchFamily="2" charset="0"/>
                  <a:sym typeface="Calibri"/>
                </a:rPr>
                <a:t>Local Business</a:t>
              </a:r>
            </a:p>
          </p:txBody>
        </p:sp>
      </p:grpSp>
      <p:grpSp>
        <p:nvGrpSpPr>
          <p:cNvPr id="24" name="Group 23"/>
          <p:cNvGrpSpPr/>
          <p:nvPr/>
        </p:nvGrpSpPr>
        <p:grpSpPr>
          <a:xfrm>
            <a:off x="8658817" y="1721037"/>
            <a:ext cx="783379" cy="991063"/>
            <a:chOff x="8999771" y="2493500"/>
            <a:chExt cx="833883" cy="1054956"/>
          </a:xfrm>
        </p:grpSpPr>
        <p:pic>
          <p:nvPicPr>
            <p:cNvPr id="25" name="Picture 24"/>
            <p:cNvPicPr>
              <a:picLocks noChangeAspect="1"/>
            </p:cNvPicPr>
            <p:nvPr/>
          </p:nvPicPr>
          <p:blipFill>
            <a:blip r:embed="rId16">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66212" y="2493500"/>
              <a:ext cx="711497" cy="597043"/>
            </a:xfrm>
            <a:prstGeom prst="rect">
              <a:avLst/>
            </a:prstGeom>
          </p:spPr>
        </p:pic>
        <p:sp>
          <p:nvSpPr>
            <p:cNvPr id="26" name="Rectangle 25"/>
            <p:cNvSpPr/>
            <p:nvPr/>
          </p:nvSpPr>
          <p:spPr>
            <a:xfrm>
              <a:off x="8999771" y="3086791"/>
              <a:ext cx="833883" cy="461665"/>
            </a:xfrm>
            <a:prstGeom prst="rect">
              <a:avLst/>
            </a:prstGeom>
          </p:spPr>
          <p:txBody>
            <a:bodyPr wrap="none">
              <a:spAutoFit/>
            </a:bodyPr>
            <a:lstStyle/>
            <a:p>
              <a:pPr algn="ctr"/>
              <a:r>
                <a:rPr lang="en-US" sz="1200" b="1" kern="0" dirty="0" smtClean="0">
                  <a:ea typeface="Calibri"/>
                  <a:cs typeface="MV Boli" pitchFamily="2" charset="0"/>
                  <a:sym typeface="Calibri"/>
                </a:rPr>
                <a:t>Direct to</a:t>
              </a:r>
            </a:p>
            <a:p>
              <a:pPr algn="ctr"/>
              <a:r>
                <a:rPr lang="en-US" sz="1200" b="1" kern="0" dirty="0" smtClean="0">
                  <a:ea typeface="Calibri"/>
                  <a:cs typeface="MV Boli" pitchFamily="2" charset="0"/>
                  <a:sym typeface="Calibri"/>
                </a:rPr>
                <a:t>Consumer</a:t>
              </a:r>
            </a:p>
          </p:txBody>
        </p:sp>
      </p:grpSp>
      <p:pic>
        <p:nvPicPr>
          <p:cNvPr id="27" name="Picture 26"/>
          <p:cNvPicPr>
            <a:picLocks noChangeAspect="1"/>
          </p:cNvPicPr>
          <p:nvPr/>
        </p:nvPicPr>
        <p:blipFill>
          <a:blip r:embed="rId18" cstate="print">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tretch>
            <a:fillRect/>
          </a:stretch>
        </p:blipFill>
        <p:spPr>
          <a:xfrm>
            <a:off x="10671261" y="742565"/>
            <a:ext cx="1007901" cy="1888629"/>
          </a:xfrm>
          <a:prstGeom prst="rect">
            <a:avLst/>
          </a:prstGeom>
        </p:spPr>
      </p:pic>
      <p:cxnSp>
        <p:nvCxnSpPr>
          <p:cNvPr id="28" name="Straight Connector 27"/>
          <p:cNvCxnSpPr/>
          <p:nvPr/>
        </p:nvCxnSpPr>
        <p:spPr>
          <a:xfrm flipH="1">
            <a:off x="1618229"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84810" y="1121723"/>
            <a:ext cx="933706" cy="1264980"/>
            <a:chOff x="435995" y="1371052"/>
            <a:chExt cx="1144502" cy="1550563"/>
          </a:xfrm>
        </p:grpSpPr>
        <p:pic>
          <p:nvPicPr>
            <p:cNvPr id="31" name="Picture 30"/>
            <p:cNvPicPr>
              <a:picLocks noChangeAspect="1"/>
            </p:cNvPicPr>
            <p:nvPr/>
          </p:nvPicPr>
          <p:blipFill rotWithShape="1">
            <a:blip r:embed="rId20">
              <a:extLst>
                <a:ext uri="{BEBA8EAE-BF5A-486C-A8C5-ECC9F3942E4B}">
                  <a14:imgProps xmlns:a14="http://schemas.microsoft.com/office/drawing/2010/main">
                    <a14:imgLayer r:embed="rId21">
                      <a14:imgEffect>
                        <a14:saturation sat="33000"/>
                      </a14:imgEffect>
                    </a14:imgLayer>
                  </a14:imgProps>
                </a:ext>
                <a:ext uri="{28A0092B-C50C-407E-A947-70E740481C1C}">
                  <a14:useLocalDpi xmlns:a14="http://schemas.microsoft.com/office/drawing/2010/main" val="0"/>
                </a:ext>
              </a:extLst>
            </a:blip>
            <a:srcRect l="38269" r="5407"/>
            <a:stretch/>
          </p:blipFill>
          <p:spPr>
            <a:xfrm>
              <a:off x="435995" y="1371052"/>
              <a:ext cx="1144502" cy="1143000"/>
            </a:xfrm>
            <a:prstGeom prst="roundRect">
              <a:avLst>
                <a:gd name="adj" fmla="val 17313"/>
              </a:avLst>
            </a:prstGeom>
            <a:solidFill>
              <a:srgbClr val="FFFFFF">
                <a:shade val="85000"/>
              </a:srgbClr>
            </a:solidFill>
            <a:ln>
              <a:solidFill>
                <a:schemeClr val="accent4">
                  <a:lumMod val="50000"/>
                </a:schemeClr>
              </a:solidFill>
            </a:ln>
            <a:effectLst/>
          </p:spPr>
        </p:pic>
        <p:sp>
          <p:nvSpPr>
            <p:cNvPr id="30" name="TextBox 29"/>
            <p:cNvSpPr txBox="1"/>
            <p:nvPr/>
          </p:nvSpPr>
          <p:spPr>
            <a:xfrm>
              <a:off x="818291" y="2647295"/>
              <a:ext cx="379912" cy="274320"/>
            </a:xfrm>
            <a:prstGeom prst="rect">
              <a:avLst/>
            </a:prstGeom>
            <a:solidFill>
              <a:schemeClr val="bg1"/>
            </a:solidFill>
          </p:spPr>
          <p:txBody>
            <a:bodyPr wrap="none" lIns="0" tIns="0" rIns="0" bIns="0" rtlCol="0">
              <a:spAutoFit/>
            </a:bodyPr>
            <a:lstStyle/>
            <a:p>
              <a:pPr algn="ctr"/>
              <a:r>
                <a:rPr lang="en-US" sz="1400" b="1" kern="0" dirty="0" smtClean="0">
                  <a:ea typeface="Calibri"/>
                  <a:cs typeface="MV Boli" pitchFamily="2" charset="0"/>
                  <a:sym typeface="Calibri"/>
                </a:rPr>
                <a:t>Farm</a:t>
              </a:r>
              <a:endParaRPr lang="en-US" sz="1400" b="1" kern="0" dirty="0">
                <a:ea typeface="Calibri"/>
                <a:cs typeface="MV Boli" pitchFamily="2" charset="0"/>
                <a:sym typeface="Calibri"/>
              </a:endParaRPr>
            </a:p>
          </p:txBody>
        </p:sp>
      </p:grpSp>
      <p:cxnSp>
        <p:nvCxnSpPr>
          <p:cNvPr id="32" name="Straight Connector 31"/>
          <p:cNvCxnSpPr/>
          <p:nvPr/>
        </p:nvCxnSpPr>
        <p:spPr>
          <a:xfrm flipH="1">
            <a:off x="2979446"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9686225" y="1686879"/>
            <a:ext cx="829375" cy="1"/>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668615" y="2687927"/>
            <a:ext cx="997584" cy="307777"/>
          </a:xfrm>
          <a:prstGeom prst="rect">
            <a:avLst/>
          </a:prstGeom>
        </p:spPr>
        <p:txBody>
          <a:bodyPr wrap="square">
            <a:spAutoFit/>
          </a:bodyPr>
          <a:lstStyle/>
          <a:p>
            <a:pPr algn="ctr"/>
            <a:r>
              <a:rPr lang="en-US" sz="1400" b="1" kern="0" dirty="0" smtClean="0">
                <a:ea typeface="Calibri"/>
                <a:cs typeface="MV Boli" pitchFamily="2" charset="0"/>
                <a:sym typeface="Calibri"/>
              </a:rPr>
              <a:t>Consumer</a:t>
            </a:r>
            <a:endParaRPr lang="en-US" sz="1400" b="1" kern="0" dirty="0">
              <a:ea typeface="Calibri"/>
              <a:cs typeface="MV Boli" pitchFamily="2" charset="0"/>
              <a:sym typeface="Calibri"/>
            </a:endParaRPr>
          </a:p>
        </p:txBody>
      </p:sp>
      <p:sp>
        <p:nvSpPr>
          <p:cNvPr id="35" name="Left Brace 34"/>
          <p:cNvSpPr/>
          <p:nvPr/>
        </p:nvSpPr>
        <p:spPr>
          <a:xfrm>
            <a:off x="7063015" y="316324"/>
            <a:ext cx="298952" cy="2708100"/>
          </a:xfrm>
          <a:prstGeom prst="leftBrac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6" name="Straight Connector 35"/>
          <p:cNvCxnSpPr/>
          <p:nvPr/>
        </p:nvCxnSpPr>
        <p:spPr>
          <a:xfrm>
            <a:off x="6148615" y="1671390"/>
            <a:ext cx="914400"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84"/>
          <p:cNvGrpSpPr/>
          <p:nvPr/>
        </p:nvGrpSpPr>
        <p:grpSpPr>
          <a:xfrm>
            <a:off x="3548706" y="4674006"/>
            <a:ext cx="990600" cy="1070811"/>
            <a:chOff x="9066212" y="2209800"/>
            <a:chExt cx="990600" cy="1070811"/>
          </a:xfrm>
        </p:grpSpPr>
        <p:pic>
          <p:nvPicPr>
            <p:cNvPr id="42" name="Picture 41" descr="integration_w_72.png"/>
            <p:cNvPicPr>
              <a:picLocks noChangeAspect="1"/>
            </p:cNvPicPr>
            <p:nvPr/>
          </p:nvPicPr>
          <p:blipFill>
            <a:blip r:embed="rId22" cstate="print">
              <a:duotone>
                <a:prstClr val="black"/>
                <a:schemeClr val="accent1">
                  <a:tint val="45000"/>
                  <a:satMod val="400000"/>
                </a:schemeClr>
              </a:duotone>
              <a:extLst>
                <a:ext uri="{BEBA8EAE-BF5A-486C-A8C5-ECC9F3942E4B}">
                  <a14:imgProps xmlns:a14="http://schemas.microsoft.com/office/drawing/2010/main">
                    <a14:imgLayer r:embed="rId23">
                      <a14:imgEffect>
                        <a14:brightnessContrast bright="-20000"/>
                      </a14:imgEffect>
                    </a14:imgLayer>
                  </a14:imgProps>
                </a:ext>
              </a:extLst>
            </a:blip>
            <a:stretch>
              <a:fillRect/>
            </a:stretch>
          </p:blipFill>
          <p:spPr>
            <a:xfrm>
              <a:off x="9218612" y="2209800"/>
              <a:ext cx="685800" cy="685800"/>
            </a:xfrm>
            <a:prstGeom prst="rect">
              <a:avLst/>
            </a:prstGeom>
          </p:spPr>
        </p:pic>
        <p:sp>
          <p:nvSpPr>
            <p:cNvPr id="43" name="TextBox 42"/>
            <p:cNvSpPr txBox="1"/>
            <p:nvPr/>
          </p:nvSpPr>
          <p:spPr>
            <a:xfrm>
              <a:off x="9066212" y="2899611"/>
              <a:ext cx="990600" cy="381000"/>
            </a:xfrm>
            <a:prstGeom prst="rect">
              <a:avLst/>
            </a:prstGeom>
            <a:noFill/>
          </p:spPr>
          <p:txBody>
            <a:bodyPr wrap="none" lIns="0" tIns="0" rIns="0" bIns="0" rtlCol="0">
              <a:noAutofit/>
            </a:bodyPr>
            <a:lstStyle/>
            <a:p>
              <a:pPr algn="ctr">
                <a:lnSpc>
                  <a:spcPct val="90000"/>
                </a:lnSpc>
              </a:pPr>
              <a:r>
                <a:rPr lang="en-US" sz="1200" b="1" dirty="0">
                  <a:solidFill>
                    <a:schemeClr val="accent1">
                      <a:lumMod val="75000"/>
                    </a:schemeClr>
                  </a:solidFill>
                  <a:cs typeface="MV Boli" panose="02000500030200090000" pitchFamily="2" charset="0"/>
                </a:rPr>
                <a:t>Integration</a:t>
              </a:r>
            </a:p>
            <a:p>
              <a:pPr algn="ctr">
                <a:lnSpc>
                  <a:spcPct val="90000"/>
                </a:lnSpc>
              </a:pPr>
              <a:r>
                <a:rPr lang="en-US" sz="1200" b="1" dirty="0">
                  <a:solidFill>
                    <a:schemeClr val="accent1">
                      <a:lumMod val="75000"/>
                    </a:schemeClr>
                  </a:solidFill>
                  <a:cs typeface="MV Boli" panose="02000500030200090000" pitchFamily="2" charset="0"/>
                </a:rPr>
                <a:t>Cloud Service</a:t>
              </a:r>
            </a:p>
          </p:txBody>
        </p:sp>
      </p:grpSp>
      <p:grpSp>
        <p:nvGrpSpPr>
          <p:cNvPr id="44" name="Group 43"/>
          <p:cNvGrpSpPr/>
          <p:nvPr/>
        </p:nvGrpSpPr>
        <p:grpSpPr>
          <a:xfrm>
            <a:off x="4632501" y="3395725"/>
            <a:ext cx="1888514" cy="1066800"/>
            <a:chOff x="4617770" y="4876800"/>
            <a:chExt cx="1888514" cy="1066800"/>
          </a:xfrm>
        </p:grpSpPr>
        <p:sp>
          <p:nvSpPr>
            <p:cNvPr id="45" name="Rectangle 44"/>
            <p:cNvSpPr/>
            <p:nvPr/>
          </p:nvSpPr>
          <p:spPr>
            <a:xfrm>
              <a:off x="4617770" y="5481935"/>
              <a:ext cx="1888514" cy="461665"/>
            </a:xfrm>
            <a:prstGeom prst="rect">
              <a:avLst/>
            </a:prstGeom>
          </p:spPr>
          <p:txBody>
            <a:bodyPr wrap="square">
              <a:spAutoFit/>
            </a:bodyPr>
            <a:lstStyle/>
            <a:p>
              <a:pPr algn="ctr"/>
              <a:r>
                <a:rPr lang="en-US" sz="1200" b="1" kern="0" dirty="0" smtClean="0">
                  <a:solidFill>
                    <a:schemeClr val="accent1">
                      <a:lumMod val="75000"/>
                    </a:schemeClr>
                  </a:solidFill>
                  <a:ea typeface="Calibri"/>
                  <a:cs typeface="MV Boli" pitchFamily="2" charset="0"/>
                  <a:sym typeface="Calibri"/>
                </a:rPr>
                <a:t>Autonomous Blockchain</a:t>
              </a:r>
              <a:endParaRPr lang="en-US" sz="1200" b="1" kern="0" dirty="0">
                <a:solidFill>
                  <a:schemeClr val="accent1">
                    <a:lumMod val="75000"/>
                  </a:schemeClr>
                </a:solidFill>
                <a:ea typeface="Calibri"/>
                <a:cs typeface="MV Boli" pitchFamily="2" charset="0"/>
                <a:sym typeface="Calibri"/>
              </a:endParaRPr>
            </a:p>
            <a:p>
              <a:pPr algn="ctr"/>
              <a:r>
                <a:rPr lang="en-US" sz="1200" b="1" kern="0" dirty="0">
                  <a:solidFill>
                    <a:schemeClr val="accent1">
                      <a:lumMod val="75000"/>
                    </a:schemeClr>
                  </a:solidFill>
                  <a:ea typeface="Calibri"/>
                  <a:cs typeface="MV Boli" pitchFamily="2" charset="0"/>
                  <a:sym typeface="Calibri"/>
                </a:rPr>
                <a:t>Cloud Service</a:t>
              </a:r>
            </a:p>
          </p:txBody>
        </p:sp>
        <p:pic>
          <p:nvPicPr>
            <p:cNvPr id="46" name="Picture 45"/>
            <p:cNvPicPr>
              <a:picLocks noChangeAspect="1"/>
            </p:cNvPicPr>
            <p:nvPr/>
          </p:nvPicPr>
          <p:blipFill>
            <a:blip r:embed="rId24" cstate="print">
              <a:duotone>
                <a:prstClr val="black"/>
                <a:schemeClr val="accent1">
                  <a:tint val="45000"/>
                  <a:satMod val="400000"/>
                </a:schemeClr>
              </a:duotone>
              <a:extLst>
                <a:ext uri="{BEBA8EAE-BF5A-486C-A8C5-ECC9F3942E4B}">
                  <a14:imgProps xmlns:a14="http://schemas.microsoft.com/office/drawing/2010/main">
                    <a14:imgLayer r:embed="rId2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234625" y="4876800"/>
              <a:ext cx="685800" cy="685800"/>
            </a:xfrm>
            <a:prstGeom prst="rect">
              <a:avLst/>
            </a:prstGeom>
          </p:spPr>
        </p:pic>
        <p:pic>
          <p:nvPicPr>
            <p:cNvPr id="47" name="Picture 46"/>
            <p:cNvPicPr>
              <a:picLocks noChangeAspect="1"/>
            </p:cNvPicPr>
            <p:nvPr/>
          </p:nvPicPr>
          <p:blipFill>
            <a:blip r:embed="rId26">
              <a:duotone>
                <a:prstClr val="black"/>
                <a:schemeClr val="accent1">
                  <a:tint val="45000"/>
                  <a:satMod val="400000"/>
                </a:schemeClr>
              </a:duotone>
              <a:extLst>
                <a:ext uri="{BEBA8EAE-BF5A-486C-A8C5-ECC9F3942E4B}">
                  <a14:imgProps xmlns:a14="http://schemas.microsoft.com/office/drawing/2010/main">
                    <a14:imgLayer r:embed="rId2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499049" y="5246302"/>
              <a:ext cx="156952" cy="156952"/>
            </a:xfrm>
            <a:prstGeom prst="rect">
              <a:avLst/>
            </a:prstGeom>
          </p:spPr>
        </p:pic>
      </p:grpSp>
      <p:cxnSp>
        <p:nvCxnSpPr>
          <p:cNvPr id="50" name="Straight Connector 49"/>
          <p:cNvCxnSpPr/>
          <p:nvPr/>
        </p:nvCxnSpPr>
        <p:spPr>
          <a:xfrm flipV="1">
            <a:off x="1404594" y="2771042"/>
            <a:ext cx="0" cy="2321823"/>
          </a:xfrm>
          <a:prstGeom prst="line">
            <a:avLst/>
          </a:prstGeom>
          <a:ln w="19050">
            <a:solidFill>
              <a:schemeClr val="accent1">
                <a:lumMod val="7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939338" y="5143018"/>
            <a:ext cx="685800" cy="365760"/>
          </a:xfrm>
          <a:prstGeom prst="line">
            <a:avLst/>
          </a:prstGeom>
          <a:ln w="19050">
            <a:solidFill>
              <a:schemeClr val="accent1">
                <a:lumMod val="7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51571" y="2763625"/>
            <a:ext cx="4668440"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0" idx="2"/>
          </p:cNvCxnSpPr>
          <p:nvPr/>
        </p:nvCxnSpPr>
        <p:spPr>
          <a:xfrm flipV="1">
            <a:off x="2493231" y="1974507"/>
            <a:ext cx="2673" cy="789118"/>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1" idx="2"/>
          </p:cNvCxnSpPr>
          <p:nvPr/>
        </p:nvCxnSpPr>
        <p:spPr>
          <a:xfrm flipH="1" flipV="1">
            <a:off x="5620104" y="1974968"/>
            <a:ext cx="1614" cy="788657"/>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408384" y="5092865"/>
            <a:ext cx="288441"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6" name="Left Brace 55"/>
          <p:cNvSpPr/>
          <p:nvPr/>
        </p:nvSpPr>
        <p:spPr>
          <a:xfrm rot="16200000">
            <a:off x="8506886" y="2110849"/>
            <a:ext cx="241476" cy="2282430"/>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9" name="Straight Arrow Connector 58"/>
          <p:cNvCxnSpPr/>
          <p:nvPr/>
        </p:nvCxnSpPr>
        <p:spPr>
          <a:xfrm flipV="1">
            <a:off x="4386906" y="4417745"/>
            <a:ext cx="621555" cy="379783"/>
          </a:xfrm>
          <a:prstGeom prst="straightConnector1">
            <a:avLst/>
          </a:prstGeom>
          <a:ln w="19050">
            <a:solidFill>
              <a:schemeClr val="accent1">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939338" y="4431768"/>
            <a:ext cx="685800" cy="365760"/>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036840" y="4148104"/>
            <a:ext cx="927408" cy="872699"/>
            <a:chOff x="10756746" y="5019675"/>
            <a:chExt cx="927408" cy="872699"/>
          </a:xfrm>
          <a:noFill/>
        </p:grpSpPr>
        <p:pic>
          <p:nvPicPr>
            <p:cNvPr id="85" name="Picture 84" descr="beacon.png"/>
            <p:cNvPicPr>
              <a:picLocks noChangeAspect="1"/>
            </p:cNvPicPr>
            <p:nvPr/>
          </p:nvPicPr>
          <p:blipFill>
            <a:blip r:embed="rId28" cstate="print">
              <a:duotone>
                <a:prstClr val="black"/>
                <a:schemeClr val="accent1">
                  <a:tint val="45000"/>
                  <a:satMod val="400000"/>
                </a:schemeClr>
              </a:duotone>
              <a:extLst>
                <a:ext uri="{BEBA8EAE-BF5A-486C-A8C5-ECC9F3942E4B}">
                  <a14:imgProps xmlns:a14="http://schemas.microsoft.com/office/drawing/2010/main">
                    <a14:imgLayer r:embed="rId29">
                      <a14:imgEffect>
                        <a14:saturation sat="0"/>
                      </a14:imgEffect>
                      <a14:imgEffect>
                        <a14:brightnessContrast bright="-20000"/>
                      </a14:imgEffect>
                    </a14:imgLayer>
                  </a14:imgProps>
                </a:ext>
              </a:extLst>
            </a:blip>
            <a:srcRect l="40122" t="34286" r="39878" b="34464"/>
            <a:stretch>
              <a:fillRect/>
            </a:stretch>
          </p:blipFill>
          <p:spPr>
            <a:xfrm>
              <a:off x="10896600" y="5019675"/>
              <a:ext cx="637467" cy="581025"/>
            </a:xfrm>
            <a:prstGeom prst="rect">
              <a:avLst/>
            </a:prstGeom>
            <a:grpFill/>
          </p:spPr>
        </p:pic>
        <p:sp>
          <p:nvSpPr>
            <p:cNvPr id="86" name="Rectangle 85"/>
            <p:cNvSpPr/>
            <p:nvPr/>
          </p:nvSpPr>
          <p:spPr>
            <a:xfrm>
              <a:off x="10756746" y="5615375"/>
              <a:ext cx="927408" cy="276999"/>
            </a:xfrm>
            <a:prstGeom prst="rect">
              <a:avLst/>
            </a:prstGeom>
            <a:grpFill/>
          </p:spPr>
          <p:txBody>
            <a:bodyPr wrap="square">
              <a:spAutoFit/>
            </a:bodyPr>
            <a:lstStyle/>
            <a:p>
              <a:pPr algn="ctr"/>
              <a:r>
                <a:rPr lang="en-US" sz="1200" b="1" dirty="0" smtClean="0">
                  <a:solidFill>
                    <a:schemeClr val="accent1">
                      <a:lumMod val="75000"/>
                    </a:schemeClr>
                  </a:solidFill>
                </a:rPr>
                <a:t>IoT Devices</a:t>
              </a:r>
              <a:endParaRPr lang="en-US" sz="1200" b="1" dirty="0">
                <a:solidFill>
                  <a:schemeClr val="accent1">
                    <a:lumMod val="75000"/>
                  </a:schemeClr>
                </a:solidFill>
              </a:endParaRPr>
            </a:p>
          </p:txBody>
        </p:sp>
      </p:grpSp>
      <p:grpSp>
        <p:nvGrpSpPr>
          <p:cNvPr id="87" name="Group 86"/>
          <p:cNvGrpSpPr/>
          <p:nvPr/>
        </p:nvGrpSpPr>
        <p:grpSpPr>
          <a:xfrm>
            <a:off x="2019221" y="5257364"/>
            <a:ext cx="960519" cy="854116"/>
            <a:chOff x="2886085" y="1995887"/>
            <a:chExt cx="960519" cy="854116"/>
          </a:xfrm>
        </p:grpSpPr>
        <p:pic>
          <p:nvPicPr>
            <p:cNvPr id="88" name="Picture 87" descr="eclipse.png"/>
            <p:cNvPicPr>
              <a:picLocks noChangeAspect="1"/>
            </p:cNvPicPr>
            <p:nvPr/>
          </p:nvPicPr>
          <p:blipFill rotWithShape="1">
            <a:blip r:embed="rId30" cstate="print">
              <a:duotone>
                <a:prstClr val="black"/>
                <a:schemeClr val="accent1">
                  <a:tint val="45000"/>
                  <a:satMod val="400000"/>
                </a:schemeClr>
              </a:duotone>
              <a:extLst>
                <a:ext uri="{BEBA8EAE-BF5A-486C-A8C5-ECC9F3942E4B}">
                  <a14:imgProps xmlns:a14="http://schemas.microsoft.com/office/drawing/2010/main">
                    <a14:imgLayer r:embed="rId31">
                      <a14:imgEffect>
                        <a14:brightnessContrast bright="-20000"/>
                      </a14:imgEffect>
                    </a14:imgLayer>
                  </a14:imgProps>
                </a:ext>
              </a:extLst>
            </a:blip>
            <a:srcRect l="3477"/>
            <a:stretch/>
          </p:blipFill>
          <p:spPr>
            <a:xfrm>
              <a:off x="3105994" y="1995887"/>
              <a:ext cx="519112" cy="533400"/>
            </a:xfrm>
            <a:prstGeom prst="rect">
              <a:avLst/>
            </a:prstGeom>
          </p:spPr>
        </p:pic>
        <p:sp>
          <p:nvSpPr>
            <p:cNvPr id="89" name="Rectangle 88"/>
            <p:cNvSpPr/>
            <p:nvPr/>
          </p:nvSpPr>
          <p:spPr>
            <a:xfrm>
              <a:off x="2886085" y="2573004"/>
              <a:ext cx="960519" cy="276999"/>
            </a:xfrm>
            <a:prstGeom prst="rect">
              <a:avLst/>
            </a:prstGeom>
          </p:spPr>
          <p:txBody>
            <a:bodyPr wrap="none">
              <a:spAutoFit/>
            </a:bodyPr>
            <a:lstStyle/>
            <a:p>
              <a:pPr algn="ctr" fontAlgn="auto">
                <a:spcBef>
                  <a:spcPts val="0"/>
                </a:spcBef>
                <a:spcAft>
                  <a:spcPts val="0"/>
                </a:spcAft>
              </a:pPr>
              <a:r>
                <a:rPr lang="en-US" sz="1200" b="1" kern="0" dirty="0" smtClean="0">
                  <a:solidFill>
                    <a:schemeClr val="accent1">
                      <a:lumMod val="75000"/>
                    </a:schemeClr>
                  </a:solidFill>
                  <a:latin typeface="Calibri"/>
                  <a:ea typeface="Calibri"/>
                  <a:cs typeface="MV Boli" pitchFamily="2" charset="0"/>
                  <a:sym typeface="Calibri"/>
                </a:rPr>
                <a:t>NFC Devices</a:t>
              </a:r>
              <a:endParaRPr lang="en-US" sz="1200" b="1" kern="0" dirty="0">
                <a:solidFill>
                  <a:schemeClr val="accent1">
                    <a:lumMod val="75000"/>
                  </a:schemeClr>
                </a:solidFill>
                <a:latin typeface="Calibri"/>
                <a:ea typeface="Calibri"/>
                <a:cs typeface="MV Boli" pitchFamily="2" charset="0"/>
                <a:sym typeface="Calibri"/>
              </a:endParaRPr>
            </a:p>
          </p:txBody>
        </p:sp>
      </p:grpSp>
      <p:sp>
        <p:nvSpPr>
          <p:cNvPr id="94" name="Left Brace 93"/>
          <p:cNvSpPr/>
          <p:nvPr/>
        </p:nvSpPr>
        <p:spPr>
          <a:xfrm>
            <a:off x="1685822" y="4169602"/>
            <a:ext cx="298952" cy="1846526"/>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423" name="Triangle 59422"/>
          <p:cNvSpPr/>
          <p:nvPr/>
        </p:nvSpPr>
        <p:spPr>
          <a:xfrm rot="10800000">
            <a:off x="1359744" y="3573299"/>
            <a:ext cx="91440" cy="91440"/>
          </a:xfrm>
          <a:prstGeom prst="triangle">
            <a:avLst/>
          </a:prstGeom>
          <a:solidFill>
            <a:schemeClr val="accent1">
              <a:lumMod val="75000"/>
            </a:schemeClr>
          </a:solid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108" name="Group 96"/>
          <p:cNvGrpSpPr/>
          <p:nvPr/>
        </p:nvGrpSpPr>
        <p:grpSpPr>
          <a:xfrm>
            <a:off x="3169006" y="3117432"/>
            <a:ext cx="1168910" cy="1003371"/>
            <a:chOff x="10428825" y="3429000"/>
            <a:chExt cx="1168910" cy="1003371"/>
          </a:xfrm>
        </p:grpSpPr>
        <p:sp>
          <p:nvSpPr>
            <p:cNvPr id="109" name="Rectangle 108"/>
            <p:cNvSpPr/>
            <p:nvPr/>
          </p:nvSpPr>
          <p:spPr>
            <a:xfrm>
              <a:off x="10428825" y="4155372"/>
              <a:ext cx="1168910" cy="276999"/>
            </a:xfrm>
            <a:prstGeom prst="rect">
              <a:avLst/>
            </a:prstGeom>
          </p:spPr>
          <p:txBody>
            <a:bodyPr wrap="none">
              <a:spAutoFit/>
            </a:bodyPr>
            <a:lstStyle/>
            <a:p>
              <a:pPr algn="ctr"/>
              <a:r>
                <a:rPr lang="en-US" sz="1200" b="1" kern="0" dirty="0">
                  <a:solidFill>
                    <a:schemeClr val="accent1">
                      <a:lumMod val="75000"/>
                    </a:schemeClr>
                  </a:solidFill>
                  <a:ea typeface="Calibri"/>
                  <a:cs typeface="MV Boli" pitchFamily="2" charset="0"/>
                  <a:sym typeface="Calibri"/>
                </a:rPr>
                <a:t>Legacy Systems</a:t>
              </a:r>
            </a:p>
          </p:txBody>
        </p:sp>
        <p:pic>
          <p:nvPicPr>
            <p:cNvPr id="110" name="Picture 109" descr="ic-DataCenter-wht.png"/>
            <p:cNvPicPr>
              <a:picLocks noChangeAspect="1"/>
            </p:cNvPicPr>
            <p:nvPr/>
          </p:nvPicPr>
          <p:blipFill>
            <a:blip r:embed="rId32" cstate="print">
              <a:duotone>
                <a:prstClr val="black"/>
                <a:schemeClr val="accent1">
                  <a:tint val="45000"/>
                  <a:satMod val="400000"/>
                </a:schemeClr>
              </a:duotone>
              <a:extLst>
                <a:ext uri="{BEBA8EAE-BF5A-486C-A8C5-ECC9F3942E4B}">
                  <a14:imgProps xmlns:a14="http://schemas.microsoft.com/office/drawing/2010/main">
                    <a14:imgLayer r:embed="rId33">
                      <a14:imgEffect>
                        <a14:brightnessContrast bright="-20000"/>
                      </a14:imgEffect>
                    </a14:imgLayer>
                  </a14:imgProps>
                </a:ext>
              </a:extLst>
            </a:blip>
            <a:stretch>
              <a:fillRect/>
            </a:stretch>
          </p:blipFill>
          <p:spPr>
            <a:xfrm>
              <a:off x="10594180" y="3429000"/>
              <a:ext cx="838200" cy="838200"/>
            </a:xfrm>
            <a:prstGeom prst="rect">
              <a:avLst/>
            </a:prstGeom>
          </p:spPr>
        </p:pic>
      </p:grpSp>
      <p:sp>
        <p:nvSpPr>
          <p:cNvPr id="59454" name="Arc 59453"/>
          <p:cNvSpPr/>
          <p:nvPr/>
        </p:nvSpPr>
        <p:spPr>
          <a:xfrm rot="5400000">
            <a:off x="7436276" y="2419531"/>
            <a:ext cx="452673" cy="1925585"/>
          </a:xfrm>
          <a:prstGeom prst="arc">
            <a:avLst>
              <a:gd name="adj1" fmla="val 16169341"/>
              <a:gd name="adj2" fmla="val 21599956"/>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4" name="Curved Connector 63"/>
          <p:cNvCxnSpPr>
            <a:stCxn id="59454" idx="2"/>
            <a:endCxn id="74" idx="0"/>
          </p:cNvCxnSpPr>
          <p:nvPr/>
        </p:nvCxnSpPr>
        <p:spPr>
          <a:xfrm rot="10800000">
            <a:off x="4421171" y="2997724"/>
            <a:ext cx="3241444" cy="610936"/>
          </a:xfrm>
          <a:prstGeom prst="curvedConnector3">
            <a:avLst>
              <a:gd name="adj1" fmla="val 29214"/>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1404594" y="2997724"/>
            <a:ext cx="3016577" cy="584462"/>
          </a:xfrm>
          <a:custGeom>
            <a:avLst/>
            <a:gdLst>
              <a:gd name="connsiteX0" fmla="*/ 3016577 w 3016577"/>
              <a:gd name="connsiteY0" fmla="*/ 0 h 584462"/>
              <a:gd name="connsiteX1" fmla="*/ 678730 w 3016577"/>
              <a:gd name="connsiteY1" fmla="*/ 113122 h 584462"/>
              <a:gd name="connsiteX2" fmla="*/ 0 w 3016577"/>
              <a:gd name="connsiteY2" fmla="*/ 584462 h 584462"/>
            </a:gdLst>
            <a:ahLst/>
            <a:cxnLst>
              <a:cxn ang="0">
                <a:pos x="connsiteX0" y="connsiteY0"/>
              </a:cxn>
              <a:cxn ang="0">
                <a:pos x="connsiteX1" y="connsiteY1"/>
              </a:cxn>
              <a:cxn ang="0">
                <a:pos x="connsiteX2" y="connsiteY2"/>
              </a:cxn>
            </a:cxnLst>
            <a:rect l="l" t="t" r="r" b="b"/>
            <a:pathLst>
              <a:path w="3016577" h="584462">
                <a:moveTo>
                  <a:pt x="3016577" y="0"/>
                </a:moveTo>
                <a:cubicBezTo>
                  <a:pt x="2099035" y="7856"/>
                  <a:pt x="1181493" y="15712"/>
                  <a:pt x="678730" y="113122"/>
                </a:cubicBezTo>
                <a:cubicBezTo>
                  <a:pt x="175967" y="210532"/>
                  <a:pt x="0" y="584462"/>
                  <a:pt x="0" y="584462"/>
                </a:cubicBezTo>
              </a:path>
            </a:pathLst>
          </a:custGeom>
          <a:no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Group 150"/>
          <p:cNvGrpSpPr/>
          <p:nvPr/>
        </p:nvGrpSpPr>
        <p:grpSpPr>
          <a:xfrm>
            <a:off x="5236782" y="4674006"/>
            <a:ext cx="1143296" cy="1067428"/>
            <a:chOff x="418379" y="3200400"/>
            <a:chExt cx="1143296" cy="1067428"/>
          </a:xfrm>
        </p:grpSpPr>
        <p:pic>
          <p:nvPicPr>
            <p:cNvPr id="156" name="Picture 155" descr="developer_w_72.png"/>
            <p:cNvPicPr>
              <a:picLocks noChangeAspect="1"/>
            </p:cNvPicPr>
            <p:nvPr/>
          </p:nvPicPr>
          <p:blipFill>
            <a:blip r:embed="rId34" cstate="print">
              <a:duotone>
                <a:prstClr val="black"/>
                <a:schemeClr val="accent1">
                  <a:tint val="45000"/>
                  <a:satMod val="400000"/>
                </a:schemeClr>
              </a:duotone>
              <a:extLst>
                <a:ext uri="{BEBA8EAE-BF5A-486C-A8C5-ECC9F3942E4B}">
                  <a14:imgProps xmlns:a14="http://schemas.microsoft.com/office/drawing/2010/main">
                    <a14:imgLayer r:embed="rId35">
                      <a14:imgEffect>
                        <a14:brightnessContrast bright="-20000"/>
                      </a14:imgEffect>
                    </a14:imgLayer>
                  </a14:imgProps>
                </a:ext>
              </a:extLst>
            </a:blip>
            <a:stretch>
              <a:fillRect/>
            </a:stretch>
          </p:blipFill>
          <p:spPr>
            <a:xfrm>
              <a:off x="647127" y="3200400"/>
              <a:ext cx="685800" cy="685800"/>
            </a:xfrm>
            <a:prstGeom prst="rect">
              <a:avLst/>
            </a:prstGeom>
          </p:spPr>
        </p:pic>
        <p:sp>
          <p:nvSpPr>
            <p:cNvPr id="157" name="Rectangle 156"/>
            <p:cNvSpPr/>
            <p:nvPr/>
          </p:nvSpPr>
          <p:spPr>
            <a:xfrm>
              <a:off x="418379" y="3806163"/>
              <a:ext cx="1143296" cy="461665"/>
            </a:xfrm>
            <a:prstGeom prst="rect">
              <a:avLst/>
            </a:prstGeom>
          </p:spPr>
          <p:txBody>
            <a:bodyPr wrap="square">
              <a:spAutoFit/>
            </a:bodyPr>
            <a:lstStyle/>
            <a:p>
              <a:pPr algn="ctr"/>
              <a:r>
                <a:rPr lang="en-US" sz="1200" b="1" dirty="0" smtClean="0">
                  <a:solidFill>
                    <a:schemeClr val="accent1">
                      <a:lumMod val="75000"/>
                    </a:schemeClr>
                  </a:solidFill>
                </a:rPr>
                <a:t>Stream Analytics</a:t>
              </a:r>
              <a:endParaRPr lang="en-US" sz="1200" b="1" dirty="0">
                <a:solidFill>
                  <a:schemeClr val="accent1">
                    <a:lumMod val="75000"/>
                  </a:schemeClr>
                </a:solidFill>
              </a:endParaRPr>
            </a:p>
          </p:txBody>
        </p:sp>
      </p:grpSp>
      <p:grpSp>
        <p:nvGrpSpPr>
          <p:cNvPr id="158" name="Group 162"/>
          <p:cNvGrpSpPr/>
          <p:nvPr/>
        </p:nvGrpSpPr>
        <p:grpSpPr>
          <a:xfrm>
            <a:off x="7055404" y="4678446"/>
            <a:ext cx="1252367" cy="1127690"/>
            <a:chOff x="2915529" y="2915375"/>
            <a:chExt cx="1252367" cy="1127690"/>
          </a:xfrm>
        </p:grpSpPr>
        <p:pic>
          <p:nvPicPr>
            <p:cNvPr id="159" name="Picture 158" descr="bigdataD_w_72.png"/>
            <p:cNvPicPr>
              <a:picLocks noChangeAspect="1"/>
            </p:cNvPicPr>
            <p:nvPr/>
          </p:nvPicPr>
          <p:blipFill>
            <a:blip r:embed="rId36" cstate="print">
              <a:duotone>
                <a:prstClr val="black"/>
                <a:schemeClr val="accent1">
                  <a:tint val="45000"/>
                  <a:satMod val="400000"/>
                </a:schemeClr>
              </a:duotone>
              <a:extLst>
                <a:ext uri="{BEBA8EAE-BF5A-486C-A8C5-ECC9F3942E4B}">
                  <a14:imgProps xmlns:a14="http://schemas.microsoft.com/office/drawing/2010/main">
                    <a14:imgLayer r:embed="rId37">
                      <a14:imgEffect>
                        <a14:brightnessContrast bright="-20000"/>
                      </a14:imgEffect>
                    </a14:imgLayer>
                  </a14:imgProps>
                </a:ext>
              </a:extLst>
            </a:blip>
            <a:stretch>
              <a:fillRect/>
            </a:stretch>
          </p:blipFill>
          <p:spPr>
            <a:xfrm>
              <a:off x="3198812" y="2915375"/>
              <a:ext cx="685800" cy="685800"/>
            </a:xfrm>
            <a:prstGeom prst="rect">
              <a:avLst/>
            </a:prstGeom>
          </p:spPr>
        </p:pic>
        <p:sp>
          <p:nvSpPr>
            <p:cNvPr id="160" name="Rectangle 159"/>
            <p:cNvSpPr/>
            <p:nvPr/>
          </p:nvSpPr>
          <p:spPr>
            <a:xfrm>
              <a:off x="2915529" y="3581400"/>
              <a:ext cx="1252367" cy="461665"/>
            </a:xfrm>
            <a:prstGeom prst="rect">
              <a:avLst/>
            </a:prstGeom>
          </p:spPr>
          <p:txBody>
            <a:bodyPr wrap="square">
              <a:spAutoFit/>
            </a:bodyPr>
            <a:lstStyle/>
            <a:p>
              <a:pPr algn="ctr"/>
              <a:r>
                <a:rPr lang="en-US" sz="1200" b="1" dirty="0" smtClean="0">
                  <a:solidFill>
                    <a:schemeClr val="accent1">
                      <a:lumMod val="75000"/>
                    </a:schemeClr>
                  </a:solidFill>
                </a:rPr>
                <a:t>Visual Builder</a:t>
              </a:r>
            </a:p>
            <a:p>
              <a:pPr algn="ctr"/>
              <a:r>
                <a:rPr lang="en-US" sz="1200" b="1" dirty="0" smtClean="0">
                  <a:solidFill>
                    <a:schemeClr val="accent1">
                      <a:lumMod val="75000"/>
                    </a:schemeClr>
                  </a:solidFill>
                </a:rPr>
                <a:t>Cloud Service</a:t>
              </a:r>
              <a:endParaRPr lang="en-US" sz="1200" b="1" dirty="0">
                <a:solidFill>
                  <a:schemeClr val="accent1">
                    <a:lumMod val="75000"/>
                  </a:schemeClr>
                </a:solidFill>
              </a:endParaRPr>
            </a:p>
          </p:txBody>
        </p:sp>
      </p:grpSp>
      <p:cxnSp>
        <p:nvCxnSpPr>
          <p:cNvPr id="168" name="Straight Arrow Connector 167"/>
          <p:cNvCxnSpPr/>
          <p:nvPr/>
        </p:nvCxnSpPr>
        <p:spPr>
          <a:xfrm flipH="1" flipV="1">
            <a:off x="3870340" y="4144930"/>
            <a:ext cx="102961" cy="491531"/>
          </a:xfrm>
          <a:prstGeom prst="straightConnector1">
            <a:avLst/>
          </a:prstGeom>
          <a:ln w="19050">
            <a:solidFill>
              <a:schemeClr val="accent1">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V="1">
            <a:off x="4512730" y="4988341"/>
            <a:ext cx="859924" cy="2154"/>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V="1">
            <a:off x="6323106" y="4993718"/>
            <a:ext cx="859924" cy="2154"/>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Footer Placeholder 4"/>
          <p:cNvSpPr>
            <a:spLocks noGrp="1"/>
          </p:cNvSpPr>
          <p:nvPr>
            <p:ph type="ftr" sz="quarter" idx="11"/>
          </p:nvPr>
        </p:nvSpPr>
        <p:spPr>
          <a:xfrm>
            <a:off x="8621713" y="6556375"/>
            <a:ext cx="2743200" cy="182563"/>
          </a:xfrm>
        </p:spPr>
        <p:txBody>
          <a:bodyPr/>
          <a:lstStyle/>
          <a:p>
            <a:pPr>
              <a:defRPr/>
            </a:pPr>
            <a:r>
              <a:rPr lang="en-US" dirty="0" smtClean="0"/>
              <a:t>Oracle Confidential – Internal</a:t>
            </a:r>
            <a:endParaRPr lang="en-US" dirty="0"/>
          </a:p>
        </p:txBody>
      </p:sp>
    </p:spTree>
    <p:extLst>
      <p:ext uri="{BB962C8B-B14F-4D97-AF65-F5344CB8AC3E}">
        <p14:creationId xmlns:p14="http://schemas.microsoft.com/office/powerpoint/2010/main" val="113713978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a:endCxn id="30" idx="2"/>
          </p:cNvCxnSpPr>
          <p:nvPr/>
        </p:nvCxnSpPr>
        <p:spPr>
          <a:xfrm flipV="1">
            <a:off x="946525" y="2386703"/>
            <a:ext cx="5139" cy="376922"/>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9" idx="2"/>
          </p:cNvCxnSpPr>
          <p:nvPr/>
        </p:nvCxnSpPr>
        <p:spPr>
          <a:xfrm flipV="1">
            <a:off x="4025435" y="2571586"/>
            <a:ext cx="0" cy="192039"/>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9394" name="Title 1"/>
          <p:cNvSpPr>
            <a:spLocks noGrp="1"/>
          </p:cNvSpPr>
          <p:nvPr>
            <p:ph type="title"/>
          </p:nvPr>
        </p:nvSpPr>
        <p:spPr/>
        <p:txBody>
          <a:bodyPr anchor="t"/>
          <a:lstStyle/>
          <a:p>
            <a:r>
              <a:rPr lang="en-US" altLang="en-US" dirty="0" smtClean="0"/>
              <a:t>Notional Architecture</a:t>
            </a:r>
            <a:endParaRPr lang="en-US" altLang="en-US" dirty="0"/>
          </a:p>
        </p:txBody>
      </p:sp>
      <p:sp>
        <p:nvSpPr>
          <p:cNvPr id="3" name="Slide Number Placeholder 2"/>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E47053F1-927E-7944-BFD3-75AEFF87162C}" type="slidenum">
              <a:rPr lang="en-US" altLang="en-US"/>
              <a:pPr/>
              <a:t>18</a:t>
            </a:fld>
            <a:endParaRPr lang="en-US" altLang="en-US" dirty="0"/>
          </a:p>
        </p:txBody>
      </p:sp>
      <p:cxnSp>
        <p:nvCxnSpPr>
          <p:cNvPr id="6" name="Straight Connector 5"/>
          <p:cNvCxnSpPr/>
          <p:nvPr/>
        </p:nvCxnSpPr>
        <p:spPr>
          <a:xfrm flipH="1" flipV="1">
            <a:off x="4714755" y="1665279"/>
            <a:ext cx="414284" cy="120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87134" y="1130701"/>
            <a:ext cx="1676602" cy="1440885"/>
            <a:chOff x="2876949" y="1325880"/>
            <a:chExt cx="2169169" cy="1864188"/>
          </a:xfrm>
        </p:grpSpPr>
        <p:sp>
          <p:nvSpPr>
            <p:cNvPr id="9" name="Rectangle 8"/>
            <p:cNvSpPr/>
            <p:nvPr/>
          </p:nvSpPr>
          <p:spPr>
            <a:xfrm>
              <a:off x="2876949" y="2513137"/>
              <a:ext cx="2169169" cy="676931"/>
            </a:xfrm>
            <a:prstGeom prst="rect">
              <a:avLst/>
            </a:prstGeom>
            <a:solidFill>
              <a:schemeClr val="bg1"/>
            </a:solidFill>
          </p:spPr>
          <p:txBody>
            <a:bodyPr wrap="square">
              <a:spAutoFit/>
            </a:bodyPr>
            <a:lstStyle/>
            <a:p>
              <a:pPr algn="ctr"/>
              <a:r>
                <a:rPr lang="en-US" sz="1400" b="1" kern="0" dirty="0" smtClean="0">
                  <a:ea typeface="Calibri"/>
                  <a:cs typeface="MV Boli" pitchFamily="2" charset="0"/>
                  <a:sym typeface="Calibri"/>
                </a:rPr>
                <a:t>Processing and</a:t>
              </a:r>
            </a:p>
            <a:p>
              <a:pPr algn="ctr"/>
              <a:r>
                <a:rPr lang="en-US" sz="1400" b="1" kern="0" dirty="0" smtClean="0">
                  <a:ea typeface="Calibri"/>
                  <a:cs typeface="MV Boli" pitchFamily="2" charset="0"/>
                  <a:sym typeface="Calibri"/>
                </a:rPr>
                <a:t>Packaging</a:t>
              </a:r>
              <a:endParaRPr lang="en-US" sz="1400" b="1" kern="0" dirty="0">
                <a:ea typeface="Calibri"/>
                <a:cs typeface="MV Boli" pitchFamily="2" charset="0"/>
                <a:sym typeface="Calibri"/>
              </a:endParaRP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artisticLineDrawing trans="100000"/>
                      </a14:imgEffect>
                      <a14:imgEffect>
                        <a14:saturation sat="66000"/>
                      </a14:imgEffect>
                    </a14:imgLayer>
                  </a14:imgProps>
                </a:ext>
                <a:ext uri="{28A0092B-C50C-407E-A947-70E740481C1C}">
                  <a14:useLocalDpi xmlns:a14="http://schemas.microsoft.com/office/drawing/2010/main" val="0"/>
                </a:ext>
              </a:extLst>
            </a:blip>
            <a:srcRect l="20924" t="265" r="22696" b="15201"/>
            <a:stretch/>
          </p:blipFill>
          <p:spPr>
            <a:xfrm>
              <a:off x="3357665" y="1325880"/>
              <a:ext cx="1207740" cy="1206433"/>
            </a:xfrm>
            <a:prstGeom prst="roundRect">
              <a:avLst>
                <a:gd name="adj" fmla="val 16218"/>
              </a:avLst>
            </a:prstGeom>
            <a:solidFill>
              <a:srgbClr val="FFFFFF">
                <a:shade val="85000"/>
              </a:srgbClr>
            </a:solidFill>
            <a:ln>
              <a:solidFill>
                <a:schemeClr val="accent4">
                  <a:lumMod val="50000"/>
                </a:schemeClr>
              </a:solidFill>
            </a:ln>
            <a:effectLst/>
          </p:spPr>
        </p:pic>
      </p:grpSp>
      <p:pic>
        <p:nvPicPr>
          <p:cNvPr id="10" name="Picture 9"/>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31416" y="1436679"/>
            <a:ext cx="928975" cy="537828"/>
          </a:xfrm>
          <a:prstGeom prst="rect">
            <a:avLst/>
          </a:prstGeom>
        </p:spPr>
      </p:pic>
      <p:pic>
        <p:nvPicPr>
          <p:cNvPr id="11" name="Picture 10"/>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55616" y="1437140"/>
            <a:ext cx="928975" cy="537828"/>
          </a:xfrm>
          <a:prstGeom prst="rect">
            <a:avLst/>
          </a:prstGeom>
        </p:spPr>
      </p:pic>
      <p:grpSp>
        <p:nvGrpSpPr>
          <p:cNvPr id="12" name="Group 11"/>
          <p:cNvGrpSpPr/>
          <p:nvPr/>
        </p:nvGrpSpPr>
        <p:grpSpPr>
          <a:xfrm>
            <a:off x="7621794" y="202605"/>
            <a:ext cx="861062" cy="979927"/>
            <a:chOff x="7689528" y="609600"/>
            <a:chExt cx="1008278" cy="1147465"/>
          </a:xfrm>
        </p:grpSpPr>
        <p:pic>
          <p:nvPicPr>
            <p:cNvPr id="13" name="Picture 1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3406" y="609600"/>
              <a:ext cx="914400" cy="806777"/>
            </a:xfrm>
            <a:prstGeom prst="rect">
              <a:avLst/>
            </a:prstGeom>
          </p:spPr>
        </p:pic>
        <p:sp>
          <p:nvSpPr>
            <p:cNvPr id="14" name="Rectangle 13"/>
            <p:cNvSpPr/>
            <p:nvPr/>
          </p:nvSpPr>
          <p:spPr>
            <a:xfrm>
              <a:off x="7689528" y="1295400"/>
              <a:ext cx="952505" cy="461665"/>
            </a:xfrm>
            <a:prstGeom prst="rect">
              <a:avLst/>
            </a:prstGeom>
          </p:spPr>
          <p:txBody>
            <a:bodyPr wrap="none">
              <a:spAutoFit/>
            </a:bodyPr>
            <a:lstStyle/>
            <a:p>
              <a:pPr algn="ctr"/>
              <a:r>
                <a:rPr lang="en-US" sz="1200" b="1" kern="0" dirty="0" smtClean="0">
                  <a:ea typeface="Calibri"/>
                  <a:cs typeface="MV Boli" pitchFamily="2" charset="0"/>
                  <a:sym typeface="Calibri"/>
                </a:rPr>
                <a:t>Distribution</a:t>
              </a:r>
            </a:p>
            <a:p>
              <a:pPr algn="ctr"/>
              <a:r>
                <a:rPr lang="en-US" sz="1200" b="1" kern="0" dirty="0" smtClean="0">
                  <a:ea typeface="Calibri"/>
                  <a:cs typeface="MV Boli" pitchFamily="2" charset="0"/>
                  <a:sym typeface="Calibri"/>
                </a:rPr>
                <a:t>Center</a:t>
              </a:r>
              <a:endParaRPr lang="en-US" sz="1200" b="1" kern="0" dirty="0">
                <a:ea typeface="Calibri"/>
                <a:cs typeface="MV Boli" pitchFamily="2" charset="0"/>
                <a:sym typeface="Calibri"/>
              </a:endParaRPr>
            </a:p>
          </p:txBody>
        </p:sp>
      </p:grpSp>
      <p:grpSp>
        <p:nvGrpSpPr>
          <p:cNvPr id="15" name="Group 14"/>
          <p:cNvGrpSpPr/>
          <p:nvPr/>
        </p:nvGrpSpPr>
        <p:grpSpPr>
          <a:xfrm>
            <a:off x="7640024" y="1265538"/>
            <a:ext cx="796922" cy="656214"/>
            <a:chOff x="7738931" y="1905000"/>
            <a:chExt cx="912429" cy="751327"/>
          </a:xfrm>
        </p:grpSpPr>
        <p:pic>
          <p:nvPicPr>
            <p:cNvPr id="16" name="Picture 15"/>
            <p:cNvPicPr>
              <a:picLocks noChangeAspect="1"/>
            </p:cNvPicPr>
            <p:nvPr/>
          </p:nvPicPr>
          <p:blipFill rotWithShape="1">
            <a:blip r:embed="rId10">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11505" t="15340" r="12360" b="13071"/>
            <a:stretch/>
          </p:blipFill>
          <p:spPr>
            <a:xfrm>
              <a:off x="7747000" y="1905000"/>
              <a:ext cx="850900" cy="533400"/>
            </a:xfrm>
            <a:prstGeom prst="rect">
              <a:avLst/>
            </a:prstGeom>
          </p:spPr>
        </p:pic>
        <p:sp>
          <p:nvSpPr>
            <p:cNvPr id="17" name="Rectangle 16"/>
            <p:cNvSpPr/>
            <p:nvPr/>
          </p:nvSpPr>
          <p:spPr>
            <a:xfrm>
              <a:off x="7738931" y="2379328"/>
              <a:ext cx="912429" cy="276999"/>
            </a:xfrm>
            <a:prstGeom prst="rect">
              <a:avLst/>
            </a:prstGeom>
          </p:spPr>
          <p:txBody>
            <a:bodyPr wrap="none">
              <a:spAutoFit/>
            </a:bodyPr>
            <a:lstStyle/>
            <a:p>
              <a:pPr algn="ctr"/>
              <a:r>
                <a:rPr lang="en-US" sz="1200" b="1" kern="0" dirty="0" smtClean="0">
                  <a:ea typeface="Calibri"/>
                  <a:cs typeface="MV Boli" pitchFamily="2" charset="0"/>
                  <a:sym typeface="Calibri"/>
                </a:rPr>
                <a:t>Wholesaler</a:t>
              </a:r>
            </a:p>
          </p:txBody>
        </p:sp>
      </p:grpSp>
      <p:grpSp>
        <p:nvGrpSpPr>
          <p:cNvPr id="18" name="Group 17"/>
          <p:cNvGrpSpPr/>
          <p:nvPr/>
        </p:nvGrpSpPr>
        <p:grpSpPr>
          <a:xfrm>
            <a:off x="7562747" y="2041838"/>
            <a:ext cx="956436" cy="1002312"/>
            <a:chOff x="7609089" y="2775540"/>
            <a:chExt cx="1132040" cy="1186339"/>
          </a:xfrm>
        </p:grpSpPr>
        <p:pic>
          <p:nvPicPr>
            <p:cNvPr id="19" name="Picture 18"/>
            <p:cNvPicPr>
              <a:picLocks noChangeAspect="1"/>
            </p:cNvPicPr>
            <p:nvPr/>
          </p:nvPicPr>
          <p:blipFill>
            <a:blip r:embed="rId12">
              <a:duotone>
                <a:prstClr val="black"/>
                <a:schemeClr val="accent4">
                  <a:tint val="45000"/>
                  <a:satMod val="400000"/>
                </a:schemeClr>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4568" y="2775540"/>
              <a:ext cx="785314" cy="724674"/>
            </a:xfrm>
            <a:prstGeom prst="rect">
              <a:avLst/>
            </a:prstGeom>
          </p:spPr>
        </p:pic>
        <p:sp>
          <p:nvSpPr>
            <p:cNvPr id="20" name="Rectangle 19"/>
            <p:cNvSpPr/>
            <p:nvPr/>
          </p:nvSpPr>
          <p:spPr>
            <a:xfrm>
              <a:off x="7609089" y="3500214"/>
              <a:ext cx="1132040" cy="461665"/>
            </a:xfrm>
            <a:prstGeom prst="rect">
              <a:avLst/>
            </a:prstGeom>
          </p:spPr>
          <p:txBody>
            <a:bodyPr wrap="none">
              <a:spAutoFit/>
            </a:bodyPr>
            <a:lstStyle/>
            <a:p>
              <a:pPr algn="ctr"/>
              <a:r>
                <a:rPr lang="en-US" sz="1200" b="1" kern="0" dirty="0" smtClean="0">
                  <a:ea typeface="Calibri"/>
                  <a:cs typeface="MV Boli" pitchFamily="2" charset="0"/>
                  <a:sym typeface="Calibri"/>
                </a:rPr>
                <a:t>3</a:t>
              </a:r>
              <a:r>
                <a:rPr lang="en-US" sz="1200" b="1" kern="0" baseline="30000" dirty="0" smtClean="0">
                  <a:ea typeface="Calibri"/>
                  <a:cs typeface="MV Boli" pitchFamily="2" charset="0"/>
                  <a:sym typeface="Calibri"/>
                </a:rPr>
                <a:t>rd</a:t>
              </a:r>
              <a:r>
                <a:rPr lang="en-US" sz="1200" b="1" kern="0" dirty="0" smtClean="0">
                  <a:ea typeface="Calibri"/>
                  <a:cs typeface="MV Boli" pitchFamily="2" charset="0"/>
                  <a:sym typeface="Calibri"/>
                </a:rPr>
                <a:t> Party </a:t>
              </a:r>
            </a:p>
            <a:p>
              <a:pPr algn="ctr"/>
              <a:r>
                <a:rPr lang="en-US" sz="1200" b="1" kern="0" dirty="0" smtClean="0">
                  <a:ea typeface="Calibri"/>
                  <a:cs typeface="MV Boli" pitchFamily="2" charset="0"/>
                  <a:sym typeface="Calibri"/>
                </a:rPr>
                <a:t>Manufacturers</a:t>
              </a:r>
            </a:p>
          </p:txBody>
        </p:sp>
      </p:grpSp>
      <p:grpSp>
        <p:nvGrpSpPr>
          <p:cNvPr id="21" name="Group 20"/>
          <p:cNvGrpSpPr/>
          <p:nvPr/>
        </p:nvGrpSpPr>
        <p:grpSpPr>
          <a:xfrm>
            <a:off x="8567985" y="753716"/>
            <a:ext cx="980979" cy="802303"/>
            <a:chOff x="8866468" y="1473223"/>
            <a:chExt cx="1098378" cy="898319"/>
          </a:xfrm>
        </p:grpSpPr>
        <p:pic>
          <p:nvPicPr>
            <p:cNvPr id="22" name="Picture 21"/>
            <p:cNvPicPr>
              <a:picLocks noChangeAspect="1"/>
            </p:cNvPicPr>
            <p:nvPr/>
          </p:nvPicPr>
          <p:blipFill>
            <a:blip r:embed="rId14">
              <a:duotone>
                <a:prstClr val="black"/>
                <a:schemeClr val="accent4">
                  <a:tint val="45000"/>
                  <a:satMod val="400000"/>
                </a:schemeClr>
              </a:duotone>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55714" y="1473223"/>
              <a:ext cx="721995" cy="608620"/>
            </a:xfrm>
            <a:prstGeom prst="rect">
              <a:avLst/>
            </a:prstGeom>
          </p:spPr>
        </p:pic>
        <p:sp>
          <p:nvSpPr>
            <p:cNvPr id="23" name="Rectangle 22"/>
            <p:cNvSpPr/>
            <p:nvPr/>
          </p:nvSpPr>
          <p:spPr>
            <a:xfrm>
              <a:off x="8866468" y="2094543"/>
              <a:ext cx="1098378" cy="276999"/>
            </a:xfrm>
            <a:prstGeom prst="rect">
              <a:avLst/>
            </a:prstGeom>
          </p:spPr>
          <p:txBody>
            <a:bodyPr wrap="none">
              <a:spAutoFit/>
            </a:bodyPr>
            <a:lstStyle/>
            <a:p>
              <a:pPr algn="ctr"/>
              <a:r>
                <a:rPr lang="en-US" sz="1200" b="1" kern="0" dirty="0" smtClean="0">
                  <a:ea typeface="Calibri"/>
                  <a:cs typeface="MV Boli" pitchFamily="2" charset="0"/>
                  <a:sym typeface="Calibri"/>
                </a:rPr>
                <a:t>Local Business</a:t>
              </a:r>
            </a:p>
          </p:txBody>
        </p:sp>
      </p:grpSp>
      <p:grpSp>
        <p:nvGrpSpPr>
          <p:cNvPr id="24" name="Group 23"/>
          <p:cNvGrpSpPr/>
          <p:nvPr/>
        </p:nvGrpSpPr>
        <p:grpSpPr>
          <a:xfrm>
            <a:off x="8658817" y="1721037"/>
            <a:ext cx="783379" cy="991063"/>
            <a:chOff x="8999771" y="2493500"/>
            <a:chExt cx="833883" cy="1054956"/>
          </a:xfrm>
        </p:grpSpPr>
        <p:pic>
          <p:nvPicPr>
            <p:cNvPr id="25" name="Picture 24"/>
            <p:cNvPicPr>
              <a:picLocks noChangeAspect="1"/>
            </p:cNvPicPr>
            <p:nvPr/>
          </p:nvPicPr>
          <p:blipFill>
            <a:blip r:embed="rId16">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66212" y="2493500"/>
              <a:ext cx="711497" cy="597043"/>
            </a:xfrm>
            <a:prstGeom prst="rect">
              <a:avLst/>
            </a:prstGeom>
          </p:spPr>
        </p:pic>
        <p:sp>
          <p:nvSpPr>
            <p:cNvPr id="26" name="Rectangle 25"/>
            <p:cNvSpPr/>
            <p:nvPr/>
          </p:nvSpPr>
          <p:spPr>
            <a:xfrm>
              <a:off x="8999771" y="3086791"/>
              <a:ext cx="833883" cy="461665"/>
            </a:xfrm>
            <a:prstGeom prst="rect">
              <a:avLst/>
            </a:prstGeom>
          </p:spPr>
          <p:txBody>
            <a:bodyPr wrap="none">
              <a:spAutoFit/>
            </a:bodyPr>
            <a:lstStyle/>
            <a:p>
              <a:pPr algn="ctr"/>
              <a:r>
                <a:rPr lang="en-US" sz="1200" b="1" kern="0" dirty="0" smtClean="0">
                  <a:ea typeface="Calibri"/>
                  <a:cs typeface="MV Boli" pitchFamily="2" charset="0"/>
                  <a:sym typeface="Calibri"/>
                </a:rPr>
                <a:t>Direct to</a:t>
              </a:r>
            </a:p>
            <a:p>
              <a:pPr algn="ctr"/>
              <a:r>
                <a:rPr lang="en-US" sz="1200" b="1" kern="0" dirty="0" smtClean="0">
                  <a:ea typeface="Calibri"/>
                  <a:cs typeface="MV Boli" pitchFamily="2" charset="0"/>
                  <a:sym typeface="Calibri"/>
                </a:rPr>
                <a:t>Consumer</a:t>
              </a:r>
            </a:p>
          </p:txBody>
        </p:sp>
      </p:grpSp>
      <p:pic>
        <p:nvPicPr>
          <p:cNvPr id="27" name="Picture 26"/>
          <p:cNvPicPr>
            <a:picLocks noChangeAspect="1"/>
          </p:cNvPicPr>
          <p:nvPr/>
        </p:nvPicPr>
        <p:blipFill>
          <a:blip r:embed="rId18" cstate="print">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tretch>
            <a:fillRect/>
          </a:stretch>
        </p:blipFill>
        <p:spPr>
          <a:xfrm>
            <a:off x="10671261" y="742565"/>
            <a:ext cx="1007901" cy="1888629"/>
          </a:xfrm>
          <a:prstGeom prst="rect">
            <a:avLst/>
          </a:prstGeom>
        </p:spPr>
      </p:pic>
      <p:cxnSp>
        <p:nvCxnSpPr>
          <p:cNvPr id="28" name="Straight Connector 27"/>
          <p:cNvCxnSpPr/>
          <p:nvPr/>
        </p:nvCxnSpPr>
        <p:spPr>
          <a:xfrm flipH="1">
            <a:off x="1618229"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84810" y="1121723"/>
            <a:ext cx="933706" cy="1264980"/>
            <a:chOff x="435995" y="1371052"/>
            <a:chExt cx="1144502" cy="1550563"/>
          </a:xfrm>
        </p:grpSpPr>
        <p:pic>
          <p:nvPicPr>
            <p:cNvPr id="31" name="Picture 30"/>
            <p:cNvPicPr>
              <a:picLocks noChangeAspect="1"/>
            </p:cNvPicPr>
            <p:nvPr/>
          </p:nvPicPr>
          <p:blipFill rotWithShape="1">
            <a:blip r:embed="rId20">
              <a:extLst>
                <a:ext uri="{BEBA8EAE-BF5A-486C-A8C5-ECC9F3942E4B}">
                  <a14:imgProps xmlns:a14="http://schemas.microsoft.com/office/drawing/2010/main">
                    <a14:imgLayer r:embed="rId21">
                      <a14:imgEffect>
                        <a14:saturation sat="33000"/>
                      </a14:imgEffect>
                    </a14:imgLayer>
                  </a14:imgProps>
                </a:ext>
                <a:ext uri="{28A0092B-C50C-407E-A947-70E740481C1C}">
                  <a14:useLocalDpi xmlns:a14="http://schemas.microsoft.com/office/drawing/2010/main" val="0"/>
                </a:ext>
              </a:extLst>
            </a:blip>
            <a:srcRect l="38269" r="5407"/>
            <a:stretch/>
          </p:blipFill>
          <p:spPr>
            <a:xfrm>
              <a:off x="435995" y="1371052"/>
              <a:ext cx="1144502" cy="1143000"/>
            </a:xfrm>
            <a:prstGeom prst="roundRect">
              <a:avLst>
                <a:gd name="adj" fmla="val 17313"/>
              </a:avLst>
            </a:prstGeom>
            <a:solidFill>
              <a:srgbClr val="FFFFFF">
                <a:shade val="85000"/>
              </a:srgbClr>
            </a:solidFill>
            <a:ln>
              <a:solidFill>
                <a:schemeClr val="accent4">
                  <a:lumMod val="50000"/>
                </a:schemeClr>
              </a:solidFill>
            </a:ln>
            <a:effectLst/>
          </p:spPr>
        </p:pic>
        <p:sp>
          <p:nvSpPr>
            <p:cNvPr id="30" name="TextBox 29"/>
            <p:cNvSpPr txBox="1"/>
            <p:nvPr/>
          </p:nvSpPr>
          <p:spPr>
            <a:xfrm>
              <a:off x="818291" y="2647295"/>
              <a:ext cx="379912" cy="274320"/>
            </a:xfrm>
            <a:prstGeom prst="rect">
              <a:avLst/>
            </a:prstGeom>
            <a:solidFill>
              <a:schemeClr val="bg1"/>
            </a:solidFill>
          </p:spPr>
          <p:txBody>
            <a:bodyPr wrap="none" lIns="0" tIns="0" rIns="0" bIns="0" rtlCol="0">
              <a:spAutoFit/>
            </a:bodyPr>
            <a:lstStyle/>
            <a:p>
              <a:pPr algn="ctr"/>
              <a:r>
                <a:rPr lang="en-US" sz="1400" b="1" kern="0" dirty="0" smtClean="0">
                  <a:ea typeface="Calibri"/>
                  <a:cs typeface="MV Boli" pitchFamily="2" charset="0"/>
                  <a:sym typeface="Calibri"/>
                </a:rPr>
                <a:t>Farm</a:t>
              </a:r>
              <a:endParaRPr lang="en-US" sz="1400" b="1" kern="0" dirty="0">
                <a:ea typeface="Calibri"/>
                <a:cs typeface="MV Boli" pitchFamily="2" charset="0"/>
                <a:sym typeface="Calibri"/>
              </a:endParaRPr>
            </a:p>
          </p:txBody>
        </p:sp>
      </p:grpSp>
      <p:cxnSp>
        <p:nvCxnSpPr>
          <p:cNvPr id="32" name="Straight Connector 31"/>
          <p:cNvCxnSpPr/>
          <p:nvPr/>
        </p:nvCxnSpPr>
        <p:spPr>
          <a:xfrm flipH="1">
            <a:off x="2979446"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9686225" y="1686879"/>
            <a:ext cx="829375" cy="1"/>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668615" y="2687927"/>
            <a:ext cx="997584" cy="307777"/>
          </a:xfrm>
          <a:prstGeom prst="rect">
            <a:avLst/>
          </a:prstGeom>
        </p:spPr>
        <p:txBody>
          <a:bodyPr wrap="square">
            <a:spAutoFit/>
          </a:bodyPr>
          <a:lstStyle/>
          <a:p>
            <a:pPr algn="ctr"/>
            <a:r>
              <a:rPr lang="en-US" sz="1400" b="1" kern="0" dirty="0" smtClean="0">
                <a:ea typeface="Calibri"/>
                <a:cs typeface="MV Boli" pitchFamily="2" charset="0"/>
                <a:sym typeface="Calibri"/>
              </a:rPr>
              <a:t>Consumer</a:t>
            </a:r>
            <a:endParaRPr lang="en-US" sz="1400" b="1" kern="0" dirty="0">
              <a:ea typeface="Calibri"/>
              <a:cs typeface="MV Boli" pitchFamily="2" charset="0"/>
              <a:sym typeface="Calibri"/>
            </a:endParaRPr>
          </a:p>
        </p:txBody>
      </p:sp>
      <p:sp>
        <p:nvSpPr>
          <p:cNvPr id="35" name="Left Brace 34"/>
          <p:cNvSpPr/>
          <p:nvPr/>
        </p:nvSpPr>
        <p:spPr>
          <a:xfrm>
            <a:off x="7063015" y="316324"/>
            <a:ext cx="298952" cy="2708100"/>
          </a:xfrm>
          <a:prstGeom prst="leftBrac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6" name="Straight Connector 35"/>
          <p:cNvCxnSpPr/>
          <p:nvPr/>
        </p:nvCxnSpPr>
        <p:spPr>
          <a:xfrm>
            <a:off x="6148615" y="1671390"/>
            <a:ext cx="914400"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84"/>
          <p:cNvGrpSpPr/>
          <p:nvPr/>
        </p:nvGrpSpPr>
        <p:grpSpPr>
          <a:xfrm>
            <a:off x="3548706" y="4674006"/>
            <a:ext cx="990600" cy="1070811"/>
            <a:chOff x="9066212" y="2209800"/>
            <a:chExt cx="990600" cy="1070811"/>
          </a:xfrm>
        </p:grpSpPr>
        <p:pic>
          <p:nvPicPr>
            <p:cNvPr id="42" name="Picture 41" descr="integration_w_72.png"/>
            <p:cNvPicPr>
              <a:picLocks noChangeAspect="1"/>
            </p:cNvPicPr>
            <p:nvPr/>
          </p:nvPicPr>
          <p:blipFill>
            <a:blip r:embed="rId22" cstate="print">
              <a:duotone>
                <a:prstClr val="black"/>
                <a:schemeClr val="accent1">
                  <a:tint val="45000"/>
                  <a:satMod val="400000"/>
                </a:schemeClr>
              </a:duotone>
              <a:extLst>
                <a:ext uri="{BEBA8EAE-BF5A-486C-A8C5-ECC9F3942E4B}">
                  <a14:imgProps xmlns:a14="http://schemas.microsoft.com/office/drawing/2010/main">
                    <a14:imgLayer r:embed="rId23">
                      <a14:imgEffect>
                        <a14:brightnessContrast bright="-20000"/>
                      </a14:imgEffect>
                    </a14:imgLayer>
                  </a14:imgProps>
                </a:ext>
              </a:extLst>
            </a:blip>
            <a:stretch>
              <a:fillRect/>
            </a:stretch>
          </p:blipFill>
          <p:spPr>
            <a:xfrm>
              <a:off x="9218612" y="2209800"/>
              <a:ext cx="685800" cy="685800"/>
            </a:xfrm>
            <a:prstGeom prst="rect">
              <a:avLst/>
            </a:prstGeom>
          </p:spPr>
        </p:pic>
        <p:sp>
          <p:nvSpPr>
            <p:cNvPr id="43" name="TextBox 42"/>
            <p:cNvSpPr txBox="1"/>
            <p:nvPr/>
          </p:nvSpPr>
          <p:spPr>
            <a:xfrm>
              <a:off x="9066212" y="2899611"/>
              <a:ext cx="990600" cy="381000"/>
            </a:xfrm>
            <a:prstGeom prst="rect">
              <a:avLst/>
            </a:prstGeom>
            <a:noFill/>
          </p:spPr>
          <p:txBody>
            <a:bodyPr wrap="none" lIns="0" tIns="0" rIns="0" bIns="0" rtlCol="0">
              <a:noAutofit/>
            </a:bodyPr>
            <a:lstStyle/>
            <a:p>
              <a:pPr algn="ctr">
                <a:lnSpc>
                  <a:spcPct val="90000"/>
                </a:lnSpc>
              </a:pPr>
              <a:r>
                <a:rPr lang="en-US" sz="1200" b="1" dirty="0">
                  <a:solidFill>
                    <a:schemeClr val="accent1">
                      <a:lumMod val="75000"/>
                    </a:schemeClr>
                  </a:solidFill>
                  <a:cs typeface="MV Boli" panose="02000500030200090000" pitchFamily="2" charset="0"/>
                </a:rPr>
                <a:t>Integration</a:t>
              </a:r>
            </a:p>
            <a:p>
              <a:pPr algn="ctr">
                <a:lnSpc>
                  <a:spcPct val="90000"/>
                </a:lnSpc>
              </a:pPr>
              <a:r>
                <a:rPr lang="en-US" sz="1200" b="1" dirty="0">
                  <a:solidFill>
                    <a:schemeClr val="accent1">
                      <a:lumMod val="75000"/>
                    </a:schemeClr>
                  </a:solidFill>
                  <a:cs typeface="MV Boli" panose="02000500030200090000" pitchFamily="2" charset="0"/>
                </a:rPr>
                <a:t>Cloud Service</a:t>
              </a:r>
            </a:p>
          </p:txBody>
        </p:sp>
      </p:grpSp>
      <p:grpSp>
        <p:nvGrpSpPr>
          <p:cNvPr id="44" name="Group 43"/>
          <p:cNvGrpSpPr/>
          <p:nvPr/>
        </p:nvGrpSpPr>
        <p:grpSpPr>
          <a:xfrm>
            <a:off x="4632501" y="3395725"/>
            <a:ext cx="1888514" cy="1066800"/>
            <a:chOff x="4617770" y="4876800"/>
            <a:chExt cx="1888514" cy="1066800"/>
          </a:xfrm>
        </p:grpSpPr>
        <p:sp>
          <p:nvSpPr>
            <p:cNvPr id="45" name="Rectangle 44"/>
            <p:cNvSpPr/>
            <p:nvPr/>
          </p:nvSpPr>
          <p:spPr>
            <a:xfrm>
              <a:off x="4617770" y="5481935"/>
              <a:ext cx="1888514" cy="461665"/>
            </a:xfrm>
            <a:prstGeom prst="rect">
              <a:avLst/>
            </a:prstGeom>
          </p:spPr>
          <p:txBody>
            <a:bodyPr wrap="square">
              <a:spAutoFit/>
            </a:bodyPr>
            <a:lstStyle/>
            <a:p>
              <a:pPr algn="ctr"/>
              <a:r>
                <a:rPr lang="en-US" sz="1200" b="1" kern="0" dirty="0" smtClean="0">
                  <a:solidFill>
                    <a:schemeClr val="accent1">
                      <a:lumMod val="75000"/>
                    </a:schemeClr>
                  </a:solidFill>
                  <a:ea typeface="Calibri"/>
                  <a:cs typeface="MV Boli" pitchFamily="2" charset="0"/>
                  <a:sym typeface="Calibri"/>
                </a:rPr>
                <a:t>Autonomous Blockchain</a:t>
              </a:r>
              <a:endParaRPr lang="en-US" sz="1200" b="1" kern="0" dirty="0">
                <a:solidFill>
                  <a:schemeClr val="accent1">
                    <a:lumMod val="75000"/>
                  </a:schemeClr>
                </a:solidFill>
                <a:ea typeface="Calibri"/>
                <a:cs typeface="MV Boli" pitchFamily="2" charset="0"/>
                <a:sym typeface="Calibri"/>
              </a:endParaRPr>
            </a:p>
            <a:p>
              <a:pPr algn="ctr"/>
              <a:r>
                <a:rPr lang="en-US" sz="1200" b="1" kern="0" dirty="0">
                  <a:solidFill>
                    <a:schemeClr val="accent1">
                      <a:lumMod val="75000"/>
                    </a:schemeClr>
                  </a:solidFill>
                  <a:ea typeface="Calibri"/>
                  <a:cs typeface="MV Boli" pitchFamily="2" charset="0"/>
                  <a:sym typeface="Calibri"/>
                </a:rPr>
                <a:t>Cloud Service</a:t>
              </a:r>
            </a:p>
          </p:txBody>
        </p:sp>
        <p:pic>
          <p:nvPicPr>
            <p:cNvPr id="46" name="Picture 45"/>
            <p:cNvPicPr>
              <a:picLocks noChangeAspect="1"/>
            </p:cNvPicPr>
            <p:nvPr/>
          </p:nvPicPr>
          <p:blipFill>
            <a:blip r:embed="rId24" cstate="print">
              <a:duotone>
                <a:prstClr val="black"/>
                <a:schemeClr val="accent1">
                  <a:tint val="45000"/>
                  <a:satMod val="400000"/>
                </a:schemeClr>
              </a:duotone>
              <a:extLst>
                <a:ext uri="{BEBA8EAE-BF5A-486C-A8C5-ECC9F3942E4B}">
                  <a14:imgProps xmlns:a14="http://schemas.microsoft.com/office/drawing/2010/main">
                    <a14:imgLayer r:embed="rId2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234625" y="4876800"/>
              <a:ext cx="685800" cy="685800"/>
            </a:xfrm>
            <a:prstGeom prst="rect">
              <a:avLst/>
            </a:prstGeom>
          </p:spPr>
        </p:pic>
        <p:pic>
          <p:nvPicPr>
            <p:cNvPr id="47" name="Picture 46"/>
            <p:cNvPicPr>
              <a:picLocks noChangeAspect="1"/>
            </p:cNvPicPr>
            <p:nvPr/>
          </p:nvPicPr>
          <p:blipFill>
            <a:blip r:embed="rId26">
              <a:duotone>
                <a:prstClr val="black"/>
                <a:schemeClr val="accent1">
                  <a:tint val="45000"/>
                  <a:satMod val="400000"/>
                </a:schemeClr>
              </a:duotone>
              <a:extLst>
                <a:ext uri="{BEBA8EAE-BF5A-486C-A8C5-ECC9F3942E4B}">
                  <a14:imgProps xmlns:a14="http://schemas.microsoft.com/office/drawing/2010/main">
                    <a14:imgLayer r:embed="rId2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499049" y="5246302"/>
              <a:ext cx="156952" cy="156952"/>
            </a:xfrm>
            <a:prstGeom prst="rect">
              <a:avLst/>
            </a:prstGeom>
          </p:spPr>
        </p:pic>
      </p:grpSp>
      <p:cxnSp>
        <p:nvCxnSpPr>
          <p:cNvPr id="50" name="Straight Connector 49"/>
          <p:cNvCxnSpPr/>
          <p:nvPr/>
        </p:nvCxnSpPr>
        <p:spPr>
          <a:xfrm flipV="1">
            <a:off x="1404594" y="2771042"/>
            <a:ext cx="0" cy="2321823"/>
          </a:xfrm>
          <a:prstGeom prst="line">
            <a:avLst/>
          </a:prstGeom>
          <a:ln w="19050">
            <a:solidFill>
              <a:schemeClr val="accent1">
                <a:lumMod val="7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939338" y="5143018"/>
            <a:ext cx="685800" cy="365760"/>
          </a:xfrm>
          <a:prstGeom prst="line">
            <a:avLst/>
          </a:prstGeom>
          <a:ln w="19050">
            <a:solidFill>
              <a:schemeClr val="accent1">
                <a:lumMod val="7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51571" y="2763625"/>
            <a:ext cx="4668440"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0" idx="2"/>
          </p:cNvCxnSpPr>
          <p:nvPr/>
        </p:nvCxnSpPr>
        <p:spPr>
          <a:xfrm flipV="1">
            <a:off x="2493231" y="1974507"/>
            <a:ext cx="2673" cy="789118"/>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1" idx="2"/>
          </p:cNvCxnSpPr>
          <p:nvPr/>
        </p:nvCxnSpPr>
        <p:spPr>
          <a:xfrm flipH="1" flipV="1">
            <a:off x="5620104" y="1974968"/>
            <a:ext cx="1614" cy="788657"/>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408384" y="5092865"/>
            <a:ext cx="288441"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6" name="Left Brace 55"/>
          <p:cNvSpPr/>
          <p:nvPr/>
        </p:nvSpPr>
        <p:spPr>
          <a:xfrm rot="16200000">
            <a:off x="8506886" y="2110849"/>
            <a:ext cx="241476" cy="2282430"/>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9" name="Straight Arrow Connector 58"/>
          <p:cNvCxnSpPr/>
          <p:nvPr/>
        </p:nvCxnSpPr>
        <p:spPr>
          <a:xfrm flipV="1">
            <a:off x="4386906" y="4417745"/>
            <a:ext cx="621555" cy="379783"/>
          </a:xfrm>
          <a:prstGeom prst="straightConnector1">
            <a:avLst/>
          </a:prstGeom>
          <a:ln w="19050">
            <a:solidFill>
              <a:schemeClr val="accent1">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939338" y="4431768"/>
            <a:ext cx="685800" cy="365760"/>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150883" y="4994794"/>
            <a:ext cx="1617956" cy="1"/>
          </a:xfrm>
          <a:prstGeom prst="straightConnector1">
            <a:avLst/>
          </a:prstGeom>
          <a:ln w="19050">
            <a:solidFill>
              <a:schemeClr val="accent1">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036840" y="4148104"/>
            <a:ext cx="927408" cy="872699"/>
            <a:chOff x="10756746" y="5019675"/>
            <a:chExt cx="927408" cy="872699"/>
          </a:xfrm>
          <a:noFill/>
        </p:grpSpPr>
        <p:pic>
          <p:nvPicPr>
            <p:cNvPr id="85" name="Picture 84" descr="beacon.png"/>
            <p:cNvPicPr>
              <a:picLocks noChangeAspect="1"/>
            </p:cNvPicPr>
            <p:nvPr/>
          </p:nvPicPr>
          <p:blipFill>
            <a:blip r:embed="rId28" cstate="print">
              <a:duotone>
                <a:prstClr val="black"/>
                <a:schemeClr val="accent1">
                  <a:tint val="45000"/>
                  <a:satMod val="400000"/>
                </a:schemeClr>
              </a:duotone>
              <a:extLst>
                <a:ext uri="{BEBA8EAE-BF5A-486C-A8C5-ECC9F3942E4B}">
                  <a14:imgProps xmlns:a14="http://schemas.microsoft.com/office/drawing/2010/main">
                    <a14:imgLayer r:embed="rId29">
                      <a14:imgEffect>
                        <a14:saturation sat="0"/>
                      </a14:imgEffect>
                      <a14:imgEffect>
                        <a14:brightnessContrast bright="-20000"/>
                      </a14:imgEffect>
                    </a14:imgLayer>
                  </a14:imgProps>
                </a:ext>
              </a:extLst>
            </a:blip>
            <a:srcRect l="40122" t="34286" r="39878" b="34464"/>
            <a:stretch>
              <a:fillRect/>
            </a:stretch>
          </p:blipFill>
          <p:spPr>
            <a:xfrm>
              <a:off x="10896600" y="5019675"/>
              <a:ext cx="637467" cy="581025"/>
            </a:xfrm>
            <a:prstGeom prst="rect">
              <a:avLst/>
            </a:prstGeom>
            <a:grpFill/>
          </p:spPr>
        </p:pic>
        <p:sp>
          <p:nvSpPr>
            <p:cNvPr id="86" name="Rectangle 85"/>
            <p:cNvSpPr/>
            <p:nvPr/>
          </p:nvSpPr>
          <p:spPr>
            <a:xfrm>
              <a:off x="10756746" y="5615375"/>
              <a:ext cx="927408" cy="276999"/>
            </a:xfrm>
            <a:prstGeom prst="rect">
              <a:avLst/>
            </a:prstGeom>
            <a:grpFill/>
          </p:spPr>
          <p:txBody>
            <a:bodyPr wrap="square">
              <a:spAutoFit/>
            </a:bodyPr>
            <a:lstStyle/>
            <a:p>
              <a:pPr algn="ctr"/>
              <a:r>
                <a:rPr lang="en-US" sz="1200" b="1" dirty="0" smtClean="0">
                  <a:solidFill>
                    <a:schemeClr val="accent1">
                      <a:lumMod val="75000"/>
                    </a:schemeClr>
                  </a:solidFill>
                </a:rPr>
                <a:t>IoT Devices</a:t>
              </a:r>
              <a:endParaRPr lang="en-US" sz="1200" b="1" dirty="0">
                <a:solidFill>
                  <a:schemeClr val="accent1">
                    <a:lumMod val="75000"/>
                  </a:schemeClr>
                </a:solidFill>
              </a:endParaRPr>
            </a:p>
          </p:txBody>
        </p:sp>
      </p:grpSp>
      <p:grpSp>
        <p:nvGrpSpPr>
          <p:cNvPr id="87" name="Group 86"/>
          <p:cNvGrpSpPr/>
          <p:nvPr/>
        </p:nvGrpSpPr>
        <p:grpSpPr>
          <a:xfrm>
            <a:off x="2019221" y="5257364"/>
            <a:ext cx="960519" cy="854116"/>
            <a:chOff x="2886085" y="1995887"/>
            <a:chExt cx="960519" cy="854116"/>
          </a:xfrm>
        </p:grpSpPr>
        <p:pic>
          <p:nvPicPr>
            <p:cNvPr id="88" name="Picture 87" descr="eclipse.png"/>
            <p:cNvPicPr>
              <a:picLocks noChangeAspect="1"/>
            </p:cNvPicPr>
            <p:nvPr/>
          </p:nvPicPr>
          <p:blipFill rotWithShape="1">
            <a:blip r:embed="rId30" cstate="print">
              <a:duotone>
                <a:prstClr val="black"/>
                <a:schemeClr val="accent1">
                  <a:tint val="45000"/>
                  <a:satMod val="400000"/>
                </a:schemeClr>
              </a:duotone>
              <a:extLst>
                <a:ext uri="{BEBA8EAE-BF5A-486C-A8C5-ECC9F3942E4B}">
                  <a14:imgProps xmlns:a14="http://schemas.microsoft.com/office/drawing/2010/main">
                    <a14:imgLayer r:embed="rId31">
                      <a14:imgEffect>
                        <a14:brightnessContrast bright="-20000"/>
                      </a14:imgEffect>
                    </a14:imgLayer>
                  </a14:imgProps>
                </a:ext>
              </a:extLst>
            </a:blip>
            <a:srcRect l="3477"/>
            <a:stretch/>
          </p:blipFill>
          <p:spPr>
            <a:xfrm>
              <a:off x="3105994" y="1995887"/>
              <a:ext cx="519112" cy="533400"/>
            </a:xfrm>
            <a:prstGeom prst="rect">
              <a:avLst/>
            </a:prstGeom>
          </p:spPr>
        </p:pic>
        <p:sp>
          <p:nvSpPr>
            <p:cNvPr id="89" name="Rectangle 88"/>
            <p:cNvSpPr/>
            <p:nvPr/>
          </p:nvSpPr>
          <p:spPr>
            <a:xfrm>
              <a:off x="2886085" y="2573004"/>
              <a:ext cx="960519" cy="276999"/>
            </a:xfrm>
            <a:prstGeom prst="rect">
              <a:avLst/>
            </a:prstGeom>
          </p:spPr>
          <p:txBody>
            <a:bodyPr wrap="none">
              <a:spAutoFit/>
            </a:bodyPr>
            <a:lstStyle/>
            <a:p>
              <a:pPr algn="ctr" fontAlgn="auto">
                <a:spcBef>
                  <a:spcPts val="0"/>
                </a:spcBef>
                <a:spcAft>
                  <a:spcPts val="0"/>
                </a:spcAft>
              </a:pPr>
              <a:r>
                <a:rPr lang="en-US" sz="1200" b="1" kern="0" dirty="0" smtClean="0">
                  <a:solidFill>
                    <a:schemeClr val="accent1">
                      <a:lumMod val="75000"/>
                    </a:schemeClr>
                  </a:solidFill>
                  <a:latin typeface="Calibri"/>
                  <a:ea typeface="Calibri"/>
                  <a:cs typeface="MV Boli" pitchFamily="2" charset="0"/>
                  <a:sym typeface="Calibri"/>
                </a:rPr>
                <a:t>NFC Devices</a:t>
              </a:r>
              <a:endParaRPr lang="en-US" sz="1200" b="1" kern="0" dirty="0">
                <a:solidFill>
                  <a:schemeClr val="accent1">
                    <a:lumMod val="75000"/>
                  </a:schemeClr>
                </a:solidFill>
                <a:latin typeface="Calibri"/>
                <a:ea typeface="Calibri"/>
                <a:cs typeface="MV Boli" pitchFamily="2" charset="0"/>
                <a:sym typeface="Calibri"/>
              </a:endParaRPr>
            </a:p>
          </p:txBody>
        </p:sp>
      </p:grpSp>
      <p:sp>
        <p:nvSpPr>
          <p:cNvPr id="94" name="Left Brace 93"/>
          <p:cNvSpPr/>
          <p:nvPr/>
        </p:nvSpPr>
        <p:spPr>
          <a:xfrm>
            <a:off x="1685822" y="4169602"/>
            <a:ext cx="298952" cy="1846526"/>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423" name="Triangle 59422"/>
          <p:cNvSpPr/>
          <p:nvPr/>
        </p:nvSpPr>
        <p:spPr>
          <a:xfrm rot="10800000">
            <a:off x="1359744" y="3573299"/>
            <a:ext cx="91440" cy="91440"/>
          </a:xfrm>
          <a:prstGeom prst="triangle">
            <a:avLst/>
          </a:prstGeom>
          <a:solidFill>
            <a:schemeClr val="accent1">
              <a:lumMod val="75000"/>
            </a:schemeClr>
          </a:solid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108" name="Group 96"/>
          <p:cNvGrpSpPr/>
          <p:nvPr/>
        </p:nvGrpSpPr>
        <p:grpSpPr>
          <a:xfrm>
            <a:off x="3169006" y="3117432"/>
            <a:ext cx="1168910" cy="1003371"/>
            <a:chOff x="10428825" y="3429000"/>
            <a:chExt cx="1168910" cy="1003371"/>
          </a:xfrm>
        </p:grpSpPr>
        <p:sp>
          <p:nvSpPr>
            <p:cNvPr id="109" name="Rectangle 108"/>
            <p:cNvSpPr/>
            <p:nvPr/>
          </p:nvSpPr>
          <p:spPr>
            <a:xfrm>
              <a:off x="10428825" y="4155372"/>
              <a:ext cx="1168910" cy="276999"/>
            </a:xfrm>
            <a:prstGeom prst="rect">
              <a:avLst/>
            </a:prstGeom>
          </p:spPr>
          <p:txBody>
            <a:bodyPr wrap="none">
              <a:spAutoFit/>
            </a:bodyPr>
            <a:lstStyle/>
            <a:p>
              <a:pPr algn="ctr"/>
              <a:r>
                <a:rPr lang="en-US" sz="1200" b="1" kern="0" dirty="0">
                  <a:solidFill>
                    <a:schemeClr val="accent1">
                      <a:lumMod val="75000"/>
                    </a:schemeClr>
                  </a:solidFill>
                  <a:ea typeface="Calibri"/>
                  <a:cs typeface="MV Boli" pitchFamily="2" charset="0"/>
                  <a:sym typeface="Calibri"/>
                </a:rPr>
                <a:t>Legacy Systems</a:t>
              </a:r>
            </a:p>
          </p:txBody>
        </p:sp>
        <p:pic>
          <p:nvPicPr>
            <p:cNvPr id="110" name="Picture 109" descr="ic-DataCenter-wht.png"/>
            <p:cNvPicPr>
              <a:picLocks noChangeAspect="1"/>
            </p:cNvPicPr>
            <p:nvPr/>
          </p:nvPicPr>
          <p:blipFill>
            <a:blip r:embed="rId32" cstate="print">
              <a:duotone>
                <a:prstClr val="black"/>
                <a:schemeClr val="accent1">
                  <a:tint val="45000"/>
                  <a:satMod val="400000"/>
                </a:schemeClr>
              </a:duotone>
              <a:extLst>
                <a:ext uri="{BEBA8EAE-BF5A-486C-A8C5-ECC9F3942E4B}">
                  <a14:imgProps xmlns:a14="http://schemas.microsoft.com/office/drawing/2010/main">
                    <a14:imgLayer r:embed="rId33">
                      <a14:imgEffect>
                        <a14:brightnessContrast bright="-20000"/>
                      </a14:imgEffect>
                    </a14:imgLayer>
                  </a14:imgProps>
                </a:ext>
              </a:extLst>
            </a:blip>
            <a:stretch>
              <a:fillRect/>
            </a:stretch>
          </p:blipFill>
          <p:spPr>
            <a:xfrm>
              <a:off x="10594180" y="3429000"/>
              <a:ext cx="838200" cy="838200"/>
            </a:xfrm>
            <a:prstGeom prst="rect">
              <a:avLst/>
            </a:prstGeom>
          </p:spPr>
        </p:pic>
      </p:grpSp>
      <p:sp>
        <p:nvSpPr>
          <p:cNvPr id="59454" name="Arc 59453"/>
          <p:cNvSpPr/>
          <p:nvPr/>
        </p:nvSpPr>
        <p:spPr>
          <a:xfrm rot="5400000">
            <a:off x="7436276" y="2419531"/>
            <a:ext cx="452673" cy="1925585"/>
          </a:xfrm>
          <a:prstGeom prst="arc">
            <a:avLst>
              <a:gd name="adj1" fmla="val 16169341"/>
              <a:gd name="adj2" fmla="val 21599956"/>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4" name="Curved Connector 63"/>
          <p:cNvCxnSpPr>
            <a:stCxn id="59454" idx="2"/>
            <a:endCxn id="74" idx="0"/>
          </p:cNvCxnSpPr>
          <p:nvPr/>
        </p:nvCxnSpPr>
        <p:spPr>
          <a:xfrm rot="10800000">
            <a:off x="4421171" y="2997724"/>
            <a:ext cx="3241444" cy="610936"/>
          </a:xfrm>
          <a:prstGeom prst="curvedConnector3">
            <a:avLst>
              <a:gd name="adj1" fmla="val 29214"/>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1404594" y="2997724"/>
            <a:ext cx="3016577" cy="584462"/>
          </a:xfrm>
          <a:custGeom>
            <a:avLst/>
            <a:gdLst>
              <a:gd name="connsiteX0" fmla="*/ 3016577 w 3016577"/>
              <a:gd name="connsiteY0" fmla="*/ 0 h 584462"/>
              <a:gd name="connsiteX1" fmla="*/ 678730 w 3016577"/>
              <a:gd name="connsiteY1" fmla="*/ 113122 h 584462"/>
              <a:gd name="connsiteX2" fmla="*/ 0 w 3016577"/>
              <a:gd name="connsiteY2" fmla="*/ 584462 h 584462"/>
            </a:gdLst>
            <a:ahLst/>
            <a:cxnLst>
              <a:cxn ang="0">
                <a:pos x="connsiteX0" y="connsiteY0"/>
              </a:cxn>
              <a:cxn ang="0">
                <a:pos x="connsiteX1" y="connsiteY1"/>
              </a:cxn>
              <a:cxn ang="0">
                <a:pos x="connsiteX2" y="connsiteY2"/>
              </a:cxn>
            </a:cxnLst>
            <a:rect l="l" t="t" r="r" b="b"/>
            <a:pathLst>
              <a:path w="3016577" h="584462">
                <a:moveTo>
                  <a:pt x="3016577" y="0"/>
                </a:moveTo>
                <a:cubicBezTo>
                  <a:pt x="2099035" y="7856"/>
                  <a:pt x="1181493" y="15712"/>
                  <a:pt x="678730" y="113122"/>
                </a:cubicBezTo>
                <a:cubicBezTo>
                  <a:pt x="175967" y="210532"/>
                  <a:pt x="0" y="584462"/>
                  <a:pt x="0" y="584462"/>
                </a:cubicBezTo>
              </a:path>
            </a:pathLst>
          </a:custGeom>
          <a:no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Group 150"/>
          <p:cNvGrpSpPr/>
          <p:nvPr/>
        </p:nvGrpSpPr>
        <p:grpSpPr>
          <a:xfrm>
            <a:off x="5236782" y="4674006"/>
            <a:ext cx="1143296" cy="1067428"/>
            <a:chOff x="418379" y="3200400"/>
            <a:chExt cx="1143296" cy="1067428"/>
          </a:xfrm>
        </p:grpSpPr>
        <p:pic>
          <p:nvPicPr>
            <p:cNvPr id="156" name="Picture 155" descr="developer_w_72.png"/>
            <p:cNvPicPr>
              <a:picLocks noChangeAspect="1"/>
            </p:cNvPicPr>
            <p:nvPr/>
          </p:nvPicPr>
          <p:blipFill>
            <a:blip r:embed="rId34" cstate="print">
              <a:duotone>
                <a:prstClr val="black"/>
                <a:schemeClr val="accent1">
                  <a:tint val="45000"/>
                  <a:satMod val="400000"/>
                </a:schemeClr>
              </a:duotone>
              <a:extLst>
                <a:ext uri="{BEBA8EAE-BF5A-486C-A8C5-ECC9F3942E4B}">
                  <a14:imgProps xmlns:a14="http://schemas.microsoft.com/office/drawing/2010/main">
                    <a14:imgLayer r:embed="rId35">
                      <a14:imgEffect>
                        <a14:brightnessContrast bright="-20000"/>
                      </a14:imgEffect>
                    </a14:imgLayer>
                  </a14:imgProps>
                </a:ext>
              </a:extLst>
            </a:blip>
            <a:stretch>
              <a:fillRect/>
            </a:stretch>
          </p:blipFill>
          <p:spPr>
            <a:xfrm>
              <a:off x="647127" y="3200400"/>
              <a:ext cx="685800" cy="685800"/>
            </a:xfrm>
            <a:prstGeom prst="rect">
              <a:avLst/>
            </a:prstGeom>
          </p:spPr>
        </p:pic>
        <p:sp>
          <p:nvSpPr>
            <p:cNvPr id="157" name="Rectangle 156"/>
            <p:cNvSpPr/>
            <p:nvPr/>
          </p:nvSpPr>
          <p:spPr>
            <a:xfrm>
              <a:off x="418379" y="3806163"/>
              <a:ext cx="1143296" cy="461665"/>
            </a:xfrm>
            <a:prstGeom prst="rect">
              <a:avLst/>
            </a:prstGeom>
          </p:spPr>
          <p:txBody>
            <a:bodyPr wrap="square">
              <a:spAutoFit/>
            </a:bodyPr>
            <a:lstStyle/>
            <a:p>
              <a:pPr algn="ctr"/>
              <a:r>
                <a:rPr lang="en-US" sz="1200" b="1" dirty="0" smtClean="0">
                  <a:solidFill>
                    <a:schemeClr val="accent1">
                      <a:lumMod val="75000"/>
                    </a:schemeClr>
                  </a:solidFill>
                </a:rPr>
                <a:t>Stream Analytics</a:t>
              </a:r>
              <a:endParaRPr lang="en-US" sz="1200" b="1" dirty="0">
                <a:solidFill>
                  <a:schemeClr val="accent1">
                    <a:lumMod val="75000"/>
                  </a:schemeClr>
                </a:solidFill>
              </a:endParaRPr>
            </a:p>
          </p:txBody>
        </p:sp>
      </p:grpSp>
      <p:grpSp>
        <p:nvGrpSpPr>
          <p:cNvPr id="158" name="Group 162"/>
          <p:cNvGrpSpPr/>
          <p:nvPr/>
        </p:nvGrpSpPr>
        <p:grpSpPr>
          <a:xfrm>
            <a:off x="7055404" y="4678446"/>
            <a:ext cx="1252367" cy="1127690"/>
            <a:chOff x="2915529" y="2915375"/>
            <a:chExt cx="1252367" cy="1127690"/>
          </a:xfrm>
        </p:grpSpPr>
        <p:pic>
          <p:nvPicPr>
            <p:cNvPr id="159" name="Picture 158" descr="bigdataD_w_72.png"/>
            <p:cNvPicPr>
              <a:picLocks noChangeAspect="1"/>
            </p:cNvPicPr>
            <p:nvPr/>
          </p:nvPicPr>
          <p:blipFill>
            <a:blip r:embed="rId36" cstate="print">
              <a:duotone>
                <a:prstClr val="black"/>
                <a:schemeClr val="accent1">
                  <a:tint val="45000"/>
                  <a:satMod val="400000"/>
                </a:schemeClr>
              </a:duotone>
              <a:extLst>
                <a:ext uri="{BEBA8EAE-BF5A-486C-A8C5-ECC9F3942E4B}">
                  <a14:imgProps xmlns:a14="http://schemas.microsoft.com/office/drawing/2010/main">
                    <a14:imgLayer r:embed="rId37">
                      <a14:imgEffect>
                        <a14:brightnessContrast bright="-20000"/>
                      </a14:imgEffect>
                    </a14:imgLayer>
                  </a14:imgProps>
                </a:ext>
              </a:extLst>
            </a:blip>
            <a:stretch>
              <a:fillRect/>
            </a:stretch>
          </p:blipFill>
          <p:spPr>
            <a:xfrm>
              <a:off x="3198812" y="2915375"/>
              <a:ext cx="685800" cy="685800"/>
            </a:xfrm>
            <a:prstGeom prst="rect">
              <a:avLst/>
            </a:prstGeom>
          </p:spPr>
        </p:pic>
        <p:sp>
          <p:nvSpPr>
            <p:cNvPr id="160" name="Rectangle 159"/>
            <p:cNvSpPr/>
            <p:nvPr/>
          </p:nvSpPr>
          <p:spPr>
            <a:xfrm>
              <a:off x="2915529" y="3581400"/>
              <a:ext cx="1252367" cy="461665"/>
            </a:xfrm>
            <a:prstGeom prst="rect">
              <a:avLst/>
            </a:prstGeom>
          </p:spPr>
          <p:txBody>
            <a:bodyPr wrap="square">
              <a:spAutoFit/>
            </a:bodyPr>
            <a:lstStyle/>
            <a:p>
              <a:pPr algn="ctr"/>
              <a:r>
                <a:rPr lang="en-US" sz="1200" b="1" dirty="0" smtClean="0">
                  <a:solidFill>
                    <a:schemeClr val="accent1">
                      <a:lumMod val="75000"/>
                    </a:schemeClr>
                  </a:solidFill>
                </a:rPr>
                <a:t>Visual Builder</a:t>
              </a:r>
            </a:p>
            <a:p>
              <a:pPr algn="ctr"/>
              <a:r>
                <a:rPr lang="en-US" sz="1200" b="1" dirty="0" smtClean="0">
                  <a:solidFill>
                    <a:schemeClr val="accent1">
                      <a:lumMod val="75000"/>
                    </a:schemeClr>
                  </a:solidFill>
                </a:rPr>
                <a:t>Cloud Service</a:t>
              </a:r>
              <a:endParaRPr lang="en-US" sz="1200" b="1" dirty="0">
                <a:solidFill>
                  <a:schemeClr val="accent1">
                    <a:lumMod val="75000"/>
                  </a:schemeClr>
                </a:solidFill>
              </a:endParaRPr>
            </a:p>
          </p:txBody>
        </p:sp>
      </p:grpSp>
      <p:cxnSp>
        <p:nvCxnSpPr>
          <p:cNvPr id="168" name="Straight Arrow Connector 167"/>
          <p:cNvCxnSpPr/>
          <p:nvPr/>
        </p:nvCxnSpPr>
        <p:spPr>
          <a:xfrm flipH="1" flipV="1">
            <a:off x="3870340" y="4144930"/>
            <a:ext cx="102961" cy="491531"/>
          </a:xfrm>
          <a:prstGeom prst="straightConnector1">
            <a:avLst/>
          </a:prstGeom>
          <a:ln w="19050">
            <a:solidFill>
              <a:schemeClr val="accent1">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V="1">
            <a:off x="4512730" y="4988341"/>
            <a:ext cx="859924" cy="2154"/>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V="1">
            <a:off x="6323106" y="4993718"/>
            <a:ext cx="859924" cy="2154"/>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a:off x="10024528" y="4137017"/>
            <a:ext cx="1654634" cy="2040274"/>
            <a:chOff x="10331446" y="4626401"/>
            <a:chExt cx="1713550" cy="2112922"/>
          </a:xfrm>
        </p:grpSpPr>
        <p:pic>
          <p:nvPicPr>
            <p:cNvPr id="183" name="Picture 1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331446" y="4626401"/>
              <a:ext cx="1359661" cy="1596918"/>
            </a:xfrm>
            <a:prstGeom prst="rect">
              <a:avLst/>
            </a:prstGeom>
          </p:spPr>
        </p:pic>
        <p:sp>
          <p:nvSpPr>
            <p:cNvPr id="184" name="Rectangle 183"/>
            <p:cNvSpPr/>
            <p:nvPr/>
          </p:nvSpPr>
          <p:spPr>
            <a:xfrm>
              <a:off x="10331446" y="6197473"/>
              <a:ext cx="1713550" cy="541850"/>
            </a:xfrm>
            <a:prstGeom prst="rect">
              <a:avLst/>
            </a:prstGeom>
          </p:spPr>
          <p:txBody>
            <a:bodyPr wrap="square">
              <a:spAutoFit/>
            </a:bodyPr>
            <a:lstStyle/>
            <a:p>
              <a:pPr algn="ctr"/>
              <a:r>
                <a:rPr lang="en-US" sz="1400" b="1" kern="0" dirty="0" smtClean="0">
                  <a:solidFill>
                    <a:schemeClr val="accent1">
                      <a:lumMod val="75000"/>
                    </a:schemeClr>
                  </a:solidFill>
                  <a:ea typeface="Calibri"/>
                  <a:cs typeface="MV Boli" pitchFamily="2" charset="0"/>
                  <a:sym typeface="Calibri"/>
                </a:rPr>
                <a:t>Supply Chain and Logistics Manager</a:t>
              </a:r>
              <a:endParaRPr lang="en-US" sz="1400" b="1" kern="0" dirty="0">
                <a:solidFill>
                  <a:schemeClr val="accent1">
                    <a:lumMod val="75000"/>
                  </a:schemeClr>
                </a:solidFill>
                <a:ea typeface="Calibri"/>
                <a:cs typeface="MV Boli" pitchFamily="2" charset="0"/>
                <a:sym typeface="Calibri"/>
              </a:endParaRPr>
            </a:p>
          </p:txBody>
        </p:sp>
      </p:grpSp>
      <p:sp>
        <p:nvSpPr>
          <p:cNvPr id="82" name="Footer Placeholder 4"/>
          <p:cNvSpPr>
            <a:spLocks noGrp="1"/>
          </p:cNvSpPr>
          <p:nvPr>
            <p:ph type="ftr" sz="quarter" idx="11"/>
          </p:nvPr>
        </p:nvSpPr>
        <p:spPr>
          <a:xfrm>
            <a:off x="8621713" y="6556375"/>
            <a:ext cx="2743200" cy="182563"/>
          </a:xfrm>
        </p:spPr>
        <p:txBody>
          <a:bodyPr/>
          <a:lstStyle/>
          <a:p>
            <a:pPr>
              <a:defRPr/>
            </a:pPr>
            <a:r>
              <a:rPr lang="en-US" dirty="0" smtClean="0"/>
              <a:t>Oracle Confidential – Internal</a:t>
            </a:r>
            <a:endParaRPr lang="en-US" dirty="0"/>
          </a:p>
        </p:txBody>
      </p:sp>
    </p:spTree>
    <p:extLst>
      <p:ext uri="{BB962C8B-B14F-4D97-AF65-F5344CB8AC3E}">
        <p14:creationId xmlns:p14="http://schemas.microsoft.com/office/powerpoint/2010/main" val="1759200211"/>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a:endCxn id="30" idx="2"/>
          </p:cNvCxnSpPr>
          <p:nvPr/>
        </p:nvCxnSpPr>
        <p:spPr>
          <a:xfrm flipV="1">
            <a:off x="946525" y="2386703"/>
            <a:ext cx="5139" cy="376922"/>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9" idx="2"/>
          </p:cNvCxnSpPr>
          <p:nvPr/>
        </p:nvCxnSpPr>
        <p:spPr>
          <a:xfrm flipV="1">
            <a:off x="4025435" y="2571586"/>
            <a:ext cx="0" cy="192039"/>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9394" name="Title 1"/>
          <p:cNvSpPr>
            <a:spLocks noGrp="1"/>
          </p:cNvSpPr>
          <p:nvPr>
            <p:ph type="title"/>
          </p:nvPr>
        </p:nvSpPr>
        <p:spPr/>
        <p:txBody>
          <a:bodyPr anchor="t"/>
          <a:lstStyle/>
          <a:p>
            <a:r>
              <a:rPr lang="en-US" altLang="en-US" dirty="0" smtClean="0"/>
              <a:t>Notional Architecture</a:t>
            </a:r>
            <a:endParaRPr lang="en-US" altLang="en-US" dirty="0"/>
          </a:p>
        </p:txBody>
      </p:sp>
      <p:sp>
        <p:nvSpPr>
          <p:cNvPr id="3" name="Slide Number Placeholder 2"/>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E47053F1-927E-7944-BFD3-75AEFF87162C}" type="slidenum">
              <a:rPr lang="en-US" altLang="en-US"/>
              <a:pPr/>
              <a:t>19</a:t>
            </a:fld>
            <a:endParaRPr lang="en-US" altLang="en-US" dirty="0"/>
          </a:p>
        </p:txBody>
      </p:sp>
      <p:cxnSp>
        <p:nvCxnSpPr>
          <p:cNvPr id="6" name="Straight Connector 5"/>
          <p:cNvCxnSpPr/>
          <p:nvPr/>
        </p:nvCxnSpPr>
        <p:spPr>
          <a:xfrm flipH="1" flipV="1">
            <a:off x="4714755" y="1665279"/>
            <a:ext cx="414284" cy="120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87134" y="1130701"/>
            <a:ext cx="1676602" cy="1440885"/>
            <a:chOff x="2876949" y="1325880"/>
            <a:chExt cx="2169169" cy="1864188"/>
          </a:xfrm>
        </p:grpSpPr>
        <p:sp>
          <p:nvSpPr>
            <p:cNvPr id="9" name="Rectangle 8"/>
            <p:cNvSpPr/>
            <p:nvPr/>
          </p:nvSpPr>
          <p:spPr>
            <a:xfrm>
              <a:off x="2876949" y="2513137"/>
              <a:ext cx="2169169" cy="676931"/>
            </a:xfrm>
            <a:prstGeom prst="rect">
              <a:avLst/>
            </a:prstGeom>
            <a:solidFill>
              <a:schemeClr val="bg1"/>
            </a:solidFill>
          </p:spPr>
          <p:txBody>
            <a:bodyPr wrap="square">
              <a:spAutoFit/>
            </a:bodyPr>
            <a:lstStyle/>
            <a:p>
              <a:pPr algn="ctr"/>
              <a:r>
                <a:rPr lang="en-US" sz="1400" b="1" kern="0" dirty="0" smtClean="0">
                  <a:ea typeface="Calibri"/>
                  <a:cs typeface="MV Boli" pitchFamily="2" charset="0"/>
                  <a:sym typeface="Calibri"/>
                </a:rPr>
                <a:t>Processing and</a:t>
              </a:r>
            </a:p>
            <a:p>
              <a:pPr algn="ctr"/>
              <a:r>
                <a:rPr lang="en-US" sz="1400" b="1" kern="0" dirty="0" smtClean="0">
                  <a:ea typeface="Calibri"/>
                  <a:cs typeface="MV Boli" pitchFamily="2" charset="0"/>
                  <a:sym typeface="Calibri"/>
                </a:rPr>
                <a:t>Packaging</a:t>
              </a:r>
              <a:endParaRPr lang="en-US" sz="1400" b="1" kern="0" dirty="0">
                <a:ea typeface="Calibri"/>
                <a:cs typeface="MV Boli" pitchFamily="2" charset="0"/>
                <a:sym typeface="Calibri"/>
              </a:endParaRPr>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artisticLineDrawing trans="100000"/>
                      </a14:imgEffect>
                      <a14:imgEffect>
                        <a14:saturation sat="66000"/>
                      </a14:imgEffect>
                    </a14:imgLayer>
                  </a14:imgProps>
                </a:ext>
                <a:ext uri="{28A0092B-C50C-407E-A947-70E740481C1C}">
                  <a14:useLocalDpi xmlns:a14="http://schemas.microsoft.com/office/drawing/2010/main" val="0"/>
                </a:ext>
              </a:extLst>
            </a:blip>
            <a:srcRect l="20924" t="265" r="22696" b="15201"/>
            <a:stretch/>
          </p:blipFill>
          <p:spPr>
            <a:xfrm>
              <a:off x="3357665" y="1325880"/>
              <a:ext cx="1207740" cy="1206433"/>
            </a:xfrm>
            <a:prstGeom prst="roundRect">
              <a:avLst>
                <a:gd name="adj" fmla="val 16218"/>
              </a:avLst>
            </a:prstGeom>
            <a:solidFill>
              <a:srgbClr val="FFFFFF">
                <a:shade val="85000"/>
              </a:srgbClr>
            </a:solidFill>
            <a:ln>
              <a:solidFill>
                <a:schemeClr val="accent4">
                  <a:lumMod val="50000"/>
                </a:schemeClr>
              </a:solidFill>
            </a:ln>
            <a:effectLst/>
          </p:spPr>
        </p:pic>
      </p:grpSp>
      <p:pic>
        <p:nvPicPr>
          <p:cNvPr id="10" name="Picture 9"/>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031416" y="1436679"/>
            <a:ext cx="928975" cy="537828"/>
          </a:xfrm>
          <a:prstGeom prst="rect">
            <a:avLst/>
          </a:prstGeom>
        </p:spPr>
      </p:pic>
      <p:pic>
        <p:nvPicPr>
          <p:cNvPr id="11" name="Picture 10"/>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155616" y="1437140"/>
            <a:ext cx="928975" cy="537828"/>
          </a:xfrm>
          <a:prstGeom prst="rect">
            <a:avLst/>
          </a:prstGeom>
        </p:spPr>
      </p:pic>
      <p:grpSp>
        <p:nvGrpSpPr>
          <p:cNvPr id="12" name="Group 11"/>
          <p:cNvGrpSpPr/>
          <p:nvPr/>
        </p:nvGrpSpPr>
        <p:grpSpPr>
          <a:xfrm>
            <a:off x="7621794" y="202605"/>
            <a:ext cx="861062" cy="979927"/>
            <a:chOff x="7689528" y="609600"/>
            <a:chExt cx="1008278" cy="1147465"/>
          </a:xfrm>
        </p:grpSpPr>
        <p:pic>
          <p:nvPicPr>
            <p:cNvPr id="13" name="Picture 12"/>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3406" y="609600"/>
              <a:ext cx="914400" cy="806777"/>
            </a:xfrm>
            <a:prstGeom prst="rect">
              <a:avLst/>
            </a:prstGeom>
          </p:spPr>
        </p:pic>
        <p:sp>
          <p:nvSpPr>
            <p:cNvPr id="14" name="Rectangle 13"/>
            <p:cNvSpPr/>
            <p:nvPr/>
          </p:nvSpPr>
          <p:spPr>
            <a:xfrm>
              <a:off x="7689528" y="1295400"/>
              <a:ext cx="952505" cy="461665"/>
            </a:xfrm>
            <a:prstGeom prst="rect">
              <a:avLst/>
            </a:prstGeom>
          </p:spPr>
          <p:txBody>
            <a:bodyPr wrap="none">
              <a:spAutoFit/>
            </a:bodyPr>
            <a:lstStyle/>
            <a:p>
              <a:pPr algn="ctr"/>
              <a:r>
                <a:rPr lang="en-US" sz="1200" b="1" kern="0" dirty="0" smtClean="0">
                  <a:ea typeface="Calibri"/>
                  <a:cs typeface="MV Boli" pitchFamily="2" charset="0"/>
                  <a:sym typeface="Calibri"/>
                </a:rPr>
                <a:t>Distribution</a:t>
              </a:r>
            </a:p>
            <a:p>
              <a:pPr algn="ctr"/>
              <a:r>
                <a:rPr lang="en-US" sz="1200" b="1" kern="0" dirty="0" smtClean="0">
                  <a:ea typeface="Calibri"/>
                  <a:cs typeface="MV Boli" pitchFamily="2" charset="0"/>
                  <a:sym typeface="Calibri"/>
                </a:rPr>
                <a:t>Center</a:t>
              </a:r>
              <a:endParaRPr lang="en-US" sz="1200" b="1" kern="0" dirty="0">
                <a:ea typeface="Calibri"/>
                <a:cs typeface="MV Boli" pitchFamily="2" charset="0"/>
                <a:sym typeface="Calibri"/>
              </a:endParaRPr>
            </a:p>
          </p:txBody>
        </p:sp>
      </p:grpSp>
      <p:grpSp>
        <p:nvGrpSpPr>
          <p:cNvPr id="15" name="Group 14"/>
          <p:cNvGrpSpPr/>
          <p:nvPr/>
        </p:nvGrpSpPr>
        <p:grpSpPr>
          <a:xfrm>
            <a:off x="7640024" y="1265538"/>
            <a:ext cx="796922" cy="656214"/>
            <a:chOff x="7738931" y="1905000"/>
            <a:chExt cx="912429" cy="751327"/>
          </a:xfrm>
        </p:grpSpPr>
        <p:pic>
          <p:nvPicPr>
            <p:cNvPr id="16" name="Picture 15"/>
            <p:cNvPicPr>
              <a:picLocks noChangeAspect="1"/>
            </p:cNvPicPr>
            <p:nvPr/>
          </p:nvPicPr>
          <p:blipFill rotWithShape="1">
            <a:blip r:embed="rId10">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11505" t="15340" r="12360" b="13071"/>
            <a:stretch/>
          </p:blipFill>
          <p:spPr>
            <a:xfrm>
              <a:off x="7747000" y="1905000"/>
              <a:ext cx="850900" cy="533400"/>
            </a:xfrm>
            <a:prstGeom prst="rect">
              <a:avLst/>
            </a:prstGeom>
          </p:spPr>
        </p:pic>
        <p:sp>
          <p:nvSpPr>
            <p:cNvPr id="17" name="Rectangle 16"/>
            <p:cNvSpPr/>
            <p:nvPr/>
          </p:nvSpPr>
          <p:spPr>
            <a:xfrm>
              <a:off x="7738931" y="2379328"/>
              <a:ext cx="912429" cy="276999"/>
            </a:xfrm>
            <a:prstGeom prst="rect">
              <a:avLst/>
            </a:prstGeom>
          </p:spPr>
          <p:txBody>
            <a:bodyPr wrap="none">
              <a:spAutoFit/>
            </a:bodyPr>
            <a:lstStyle/>
            <a:p>
              <a:pPr algn="ctr"/>
              <a:r>
                <a:rPr lang="en-US" sz="1200" b="1" kern="0" dirty="0" smtClean="0">
                  <a:ea typeface="Calibri"/>
                  <a:cs typeface="MV Boli" pitchFamily="2" charset="0"/>
                  <a:sym typeface="Calibri"/>
                </a:rPr>
                <a:t>Wholesaler</a:t>
              </a:r>
            </a:p>
          </p:txBody>
        </p:sp>
      </p:grpSp>
      <p:grpSp>
        <p:nvGrpSpPr>
          <p:cNvPr id="18" name="Group 17"/>
          <p:cNvGrpSpPr/>
          <p:nvPr/>
        </p:nvGrpSpPr>
        <p:grpSpPr>
          <a:xfrm>
            <a:off x="7562747" y="2041838"/>
            <a:ext cx="956436" cy="1002312"/>
            <a:chOff x="7609089" y="2775540"/>
            <a:chExt cx="1132040" cy="1186339"/>
          </a:xfrm>
        </p:grpSpPr>
        <p:pic>
          <p:nvPicPr>
            <p:cNvPr id="19" name="Picture 18"/>
            <p:cNvPicPr>
              <a:picLocks noChangeAspect="1"/>
            </p:cNvPicPr>
            <p:nvPr/>
          </p:nvPicPr>
          <p:blipFill>
            <a:blip r:embed="rId12">
              <a:duotone>
                <a:prstClr val="black"/>
                <a:schemeClr val="accent4">
                  <a:tint val="45000"/>
                  <a:satMod val="400000"/>
                </a:schemeClr>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84568" y="2775540"/>
              <a:ext cx="785314" cy="724674"/>
            </a:xfrm>
            <a:prstGeom prst="rect">
              <a:avLst/>
            </a:prstGeom>
          </p:spPr>
        </p:pic>
        <p:sp>
          <p:nvSpPr>
            <p:cNvPr id="20" name="Rectangle 19"/>
            <p:cNvSpPr/>
            <p:nvPr/>
          </p:nvSpPr>
          <p:spPr>
            <a:xfrm>
              <a:off x="7609089" y="3500214"/>
              <a:ext cx="1132040" cy="461665"/>
            </a:xfrm>
            <a:prstGeom prst="rect">
              <a:avLst/>
            </a:prstGeom>
          </p:spPr>
          <p:txBody>
            <a:bodyPr wrap="none">
              <a:spAutoFit/>
            </a:bodyPr>
            <a:lstStyle/>
            <a:p>
              <a:pPr algn="ctr"/>
              <a:r>
                <a:rPr lang="en-US" sz="1200" b="1" kern="0" dirty="0" smtClean="0">
                  <a:ea typeface="Calibri"/>
                  <a:cs typeface="MV Boli" pitchFamily="2" charset="0"/>
                  <a:sym typeface="Calibri"/>
                </a:rPr>
                <a:t>3</a:t>
              </a:r>
              <a:r>
                <a:rPr lang="en-US" sz="1200" b="1" kern="0" baseline="30000" dirty="0" smtClean="0">
                  <a:ea typeface="Calibri"/>
                  <a:cs typeface="MV Boli" pitchFamily="2" charset="0"/>
                  <a:sym typeface="Calibri"/>
                </a:rPr>
                <a:t>rd</a:t>
              </a:r>
              <a:r>
                <a:rPr lang="en-US" sz="1200" b="1" kern="0" dirty="0" smtClean="0">
                  <a:ea typeface="Calibri"/>
                  <a:cs typeface="MV Boli" pitchFamily="2" charset="0"/>
                  <a:sym typeface="Calibri"/>
                </a:rPr>
                <a:t> Party </a:t>
              </a:r>
            </a:p>
            <a:p>
              <a:pPr algn="ctr"/>
              <a:r>
                <a:rPr lang="en-US" sz="1200" b="1" kern="0" dirty="0" smtClean="0">
                  <a:ea typeface="Calibri"/>
                  <a:cs typeface="MV Boli" pitchFamily="2" charset="0"/>
                  <a:sym typeface="Calibri"/>
                </a:rPr>
                <a:t>Manufacturers</a:t>
              </a:r>
            </a:p>
          </p:txBody>
        </p:sp>
      </p:grpSp>
      <p:grpSp>
        <p:nvGrpSpPr>
          <p:cNvPr id="21" name="Group 20"/>
          <p:cNvGrpSpPr/>
          <p:nvPr/>
        </p:nvGrpSpPr>
        <p:grpSpPr>
          <a:xfrm>
            <a:off x="8567985" y="753716"/>
            <a:ext cx="980979" cy="802303"/>
            <a:chOff x="8866468" y="1473223"/>
            <a:chExt cx="1098378" cy="898319"/>
          </a:xfrm>
        </p:grpSpPr>
        <p:pic>
          <p:nvPicPr>
            <p:cNvPr id="22" name="Picture 21"/>
            <p:cNvPicPr>
              <a:picLocks noChangeAspect="1"/>
            </p:cNvPicPr>
            <p:nvPr/>
          </p:nvPicPr>
          <p:blipFill>
            <a:blip r:embed="rId14">
              <a:duotone>
                <a:prstClr val="black"/>
                <a:schemeClr val="accent4">
                  <a:tint val="45000"/>
                  <a:satMod val="400000"/>
                </a:schemeClr>
              </a:duotone>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55714" y="1473223"/>
              <a:ext cx="721995" cy="608620"/>
            </a:xfrm>
            <a:prstGeom prst="rect">
              <a:avLst/>
            </a:prstGeom>
          </p:spPr>
        </p:pic>
        <p:sp>
          <p:nvSpPr>
            <p:cNvPr id="23" name="Rectangle 22"/>
            <p:cNvSpPr/>
            <p:nvPr/>
          </p:nvSpPr>
          <p:spPr>
            <a:xfrm>
              <a:off x="8866468" y="2094543"/>
              <a:ext cx="1098378" cy="276999"/>
            </a:xfrm>
            <a:prstGeom prst="rect">
              <a:avLst/>
            </a:prstGeom>
          </p:spPr>
          <p:txBody>
            <a:bodyPr wrap="none">
              <a:spAutoFit/>
            </a:bodyPr>
            <a:lstStyle/>
            <a:p>
              <a:pPr algn="ctr"/>
              <a:r>
                <a:rPr lang="en-US" sz="1200" b="1" kern="0" dirty="0" smtClean="0">
                  <a:ea typeface="Calibri"/>
                  <a:cs typeface="MV Boli" pitchFamily="2" charset="0"/>
                  <a:sym typeface="Calibri"/>
                </a:rPr>
                <a:t>Local Business</a:t>
              </a:r>
            </a:p>
          </p:txBody>
        </p:sp>
      </p:grpSp>
      <p:grpSp>
        <p:nvGrpSpPr>
          <p:cNvPr id="24" name="Group 23"/>
          <p:cNvGrpSpPr/>
          <p:nvPr/>
        </p:nvGrpSpPr>
        <p:grpSpPr>
          <a:xfrm>
            <a:off x="8658817" y="1721037"/>
            <a:ext cx="783379" cy="991063"/>
            <a:chOff x="8999771" y="2493500"/>
            <a:chExt cx="833883" cy="1054956"/>
          </a:xfrm>
        </p:grpSpPr>
        <p:pic>
          <p:nvPicPr>
            <p:cNvPr id="25" name="Picture 24"/>
            <p:cNvPicPr>
              <a:picLocks noChangeAspect="1"/>
            </p:cNvPicPr>
            <p:nvPr/>
          </p:nvPicPr>
          <p:blipFill>
            <a:blip r:embed="rId16">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066212" y="2493500"/>
              <a:ext cx="711497" cy="597043"/>
            </a:xfrm>
            <a:prstGeom prst="rect">
              <a:avLst/>
            </a:prstGeom>
          </p:spPr>
        </p:pic>
        <p:sp>
          <p:nvSpPr>
            <p:cNvPr id="26" name="Rectangle 25"/>
            <p:cNvSpPr/>
            <p:nvPr/>
          </p:nvSpPr>
          <p:spPr>
            <a:xfrm>
              <a:off x="8999771" y="3086791"/>
              <a:ext cx="833883" cy="461665"/>
            </a:xfrm>
            <a:prstGeom prst="rect">
              <a:avLst/>
            </a:prstGeom>
          </p:spPr>
          <p:txBody>
            <a:bodyPr wrap="none">
              <a:spAutoFit/>
            </a:bodyPr>
            <a:lstStyle/>
            <a:p>
              <a:pPr algn="ctr"/>
              <a:r>
                <a:rPr lang="en-US" sz="1200" b="1" kern="0" dirty="0" smtClean="0">
                  <a:ea typeface="Calibri"/>
                  <a:cs typeface="MV Boli" pitchFamily="2" charset="0"/>
                  <a:sym typeface="Calibri"/>
                </a:rPr>
                <a:t>Direct to</a:t>
              </a:r>
            </a:p>
            <a:p>
              <a:pPr algn="ctr"/>
              <a:r>
                <a:rPr lang="en-US" sz="1200" b="1" kern="0" dirty="0" smtClean="0">
                  <a:ea typeface="Calibri"/>
                  <a:cs typeface="MV Boli" pitchFamily="2" charset="0"/>
                  <a:sym typeface="Calibri"/>
                </a:rPr>
                <a:t>Consumer</a:t>
              </a:r>
            </a:p>
          </p:txBody>
        </p:sp>
      </p:grpSp>
      <p:pic>
        <p:nvPicPr>
          <p:cNvPr id="27" name="Picture 26"/>
          <p:cNvPicPr>
            <a:picLocks noChangeAspect="1"/>
          </p:cNvPicPr>
          <p:nvPr/>
        </p:nvPicPr>
        <p:blipFill>
          <a:blip r:embed="rId18" cstate="print">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tretch>
            <a:fillRect/>
          </a:stretch>
        </p:blipFill>
        <p:spPr>
          <a:xfrm>
            <a:off x="10671261" y="742565"/>
            <a:ext cx="1007901" cy="1888629"/>
          </a:xfrm>
          <a:prstGeom prst="rect">
            <a:avLst/>
          </a:prstGeom>
        </p:spPr>
      </p:pic>
      <p:cxnSp>
        <p:nvCxnSpPr>
          <p:cNvPr id="28" name="Straight Connector 27"/>
          <p:cNvCxnSpPr/>
          <p:nvPr/>
        </p:nvCxnSpPr>
        <p:spPr>
          <a:xfrm flipH="1">
            <a:off x="1618229"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84810" y="1121723"/>
            <a:ext cx="933706" cy="1264980"/>
            <a:chOff x="435995" y="1371052"/>
            <a:chExt cx="1144502" cy="1550563"/>
          </a:xfrm>
        </p:grpSpPr>
        <p:pic>
          <p:nvPicPr>
            <p:cNvPr id="31" name="Picture 30"/>
            <p:cNvPicPr>
              <a:picLocks noChangeAspect="1"/>
            </p:cNvPicPr>
            <p:nvPr/>
          </p:nvPicPr>
          <p:blipFill rotWithShape="1">
            <a:blip r:embed="rId20">
              <a:extLst>
                <a:ext uri="{BEBA8EAE-BF5A-486C-A8C5-ECC9F3942E4B}">
                  <a14:imgProps xmlns:a14="http://schemas.microsoft.com/office/drawing/2010/main">
                    <a14:imgLayer r:embed="rId21">
                      <a14:imgEffect>
                        <a14:saturation sat="33000"/>
                      </a14:imgEffect>
                    </a14:imgLayer>
                  </a14:imgProps>
                </a:ext>
                <a:ext uri="{28A0092B-C50C-407E-A947-70E740481C1C}">
                  <a14:useLocalDpi xmlns:a14="http://schemas.microsoft.com/office/drawing/2010/main" val="0"/>
                </a:ext>
              </a:extLst>
            </a:blip>
            <a:srcRect l="38269" r="5407"/>
            <a:stretch/>
          </p:blipFill>
          <p:spPr>
            <a:xfrm>
              <a:off x="435995" y="1371052"/>
              <a:ext cx="1144502" cy="1143000"/>
            </a:xfrm>
            <a:prstGeom prst="roundRect">
              <a:avLst>
                <a:gd name="adj" fmla="val 17313"/>
              </a:avLst>
            </a:prstGeom>
            <a:solidFill>
              <a:srgbClr val="FFFFFF">
                <a:shade val="85000"/>
              </a:srgbClr>
            </a:solidFill>
            <a:ln>
              <a:solidFill>
                <a:schemeClr val="accent4">
                  <a:lumMod val="50000"/>
                </a:schemeClr>
              </a:solidFill>
            </a:ln>
            <a:effectLst/>
          </p:spPr>
        </p:pic>
        <p:sp>
          <p:nvSpPr>
            <p:cNvPr id="30" name="TextBox 29"/>
            <p:cNvSpPr txBox="1"/>
            <p:nvPr/>
          </p:nvSpPr>
          <p:spPr>
            <a:xfrm>
              <a:off x="818291" y="2647295"/>
              <a:ext cx="379912" cy="274320"/>
            </a:xfrm>
            <a:prstGeom prst="rect">
              <a:avLst/>
            </a:prstGeom>
            <a:solidFill>
              <a:schemeClr val="bg1"/>
            </a:solidFill>
          </p:spPr>
          <p:txBody>
            <a:bodyPr wrap="none" lIns="0" tIns="0" rIns="0" bIns="0" rtlCol="0">
              <a:spAutoFit/>
            </a:bodyPr>
            <a:lstStyle/>
            <a:p>
              <a:pPr algn="ctr"/>
              <a:r>
                <a:rPr lang="en-US" sz="1400" b="1" kern="0" dirty="0" smtClean="0">
                  <a:ea typeface="Calibri"/>
                  <a:cs typeface="MV Boli" pitchFamily="2" charset="0"/>
                  <a:sym typeface="Calibri"/>
                </a:rPr>
                <a:t>Farm</a:t>
              </a:r>
              <a:endParaRPr lang="en-US" sz="1400" b="1" kern="0" dirty="0">
                <a:ea typeface="Calibri"/>
                <a:cs typeface="MV Boli" pitchFamily="2" charset="0"/>
                <a:sym typeface="Calibri"/>
              </a:endParaRPr>
            </a:p>
          </p:txBody>
        </p:sp>
      </p:grpSp>
      <p:cxnSp>
        <p:nvCxnSpPr>
          <p:cNvPr id="32" name="Straight Connector 31"/>
          <p:cNvCxnSpPr/>
          <p:nvPr/>
        </p:nvCxnSpPr>
        <p:spPr>
          <a:xfrm flipH="1">
            <a:off x="2979446" y="1665279"/>
            <a:ext cx="411480" cy="0"/>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9686225" y="1686879"/>
            <a:ext cx="829375" cy="1"/>
          </a:xfrm>
          <a:prstGeom prst="line">
            <a:avLst/>
          </a:prstGeom>
          <a:ln w="19050">
            <a:solidFill>
              <a:schemeClr val="tx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668615" y="2687927"/>
            <a:ext cx="997584" cy="307777"/>
          </a:xfrm>
          <a:prstGeom prst="rect">
            <a:avLst/>
          </a:prstGeom>
        </p:spPr>
        <p:txBody>
          <a:bodyPr wrap="square">
            <a:spAutoFit/>
          </a:bodyPr>
          <a:lstStyle/>
          <a:p>
            <a:pPr algn="ctr"/>
            <a:r>
              <a:rPr lang="en-US" sz="1400" b="1" kern="0" dirty="0" smtClean="0">
                <a:ea typeface="Calibri"/>
                <a:cs typeface="MV Boli" pitchFamily="2" charset="0"/>
                <a:sym typeface="Calibri"/>
              </a:rPr>
              <a:t>Consumer</a:t>
            </a:r>
            <a:endParaRPr lang="en-US" sz="1400" b="1" kern="0" dirty="0">
              <a:ea typeface="Calibri"/>
              <a:cs typeface="MV Boli" pitchFamily="2" charset="0"/>
              <a:sym typeface="Calibri"/>
            </a:endParaRPr>
          </a:p>
        </p:txBody>
      </p:sp>
      <p:sp>
        <p:nvSpPr>
          <p:cNvPr id="35" name="Left Brace 34"/>
          <p:cNvSpPr/>
          <p:nvPr/>
        </p:nvSpPr>
        <p:spPr>
          <a:xfrm>
            <a:off x="7063015" y="316324"/>
            <a:ext cx="298952" cy="2708100"/>
          </a:xfrm>
          <a:prstGeom prst="leftBrac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6" name="Straight Connector 35"/>
          <p:cNvCxnSpPr/>
          <p:nvPr/>
        </p:nvCxnSpPr>
        <p:spPr>
          <a:xfrm>
            <a:off x="6148615" y="1671390"/>
            <a:ext cx="914400"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84"/>
          <p:cNvGrpSpPr/>
          <p:nvPr/>
        </p:nvGrpSpPr>
        <p:grpSpPr>
          <a:xfrm>
            <a:off x="3548706" y="4674006"/>
            <a:ext cx="990600" cy="1070811"/>
            <a:chOff x="9066212" y="2209800"/>
            <a:chExt cx="990600" cy="1070811"/>
          </a:xfrm>
        </p:grpSpPr>
        <p:pic>
          <p:nvPicPr>
            <p:cNvPr id="42" name="Picture 41" descr="integration_w_72.png"/>
            <p:cNvPicPr>
              <a:picLocks noChangeAspect="1"/>
            </p:cNvPicPr>
            <p:nvPr/>
          </p:nvPicPr>
          <p:blipFill>
            <a:blip r:embed="rId22" cstate="print">
              <a:duotone>
                <a:prstClr val="black"/>
                <a:schemeClr val="accent1">
                  <a:tint val="45000"/>
                  <a:satMod val="400000"/>
                </a:schemeClr>
              </a:duotone>
              <a:extLst>
                <a:ext uri="{BEBA8EAE-BF5A-486C-A8C5-ECC9F3942E4B}">
                  <a14:imgProps xmlns:a14="http://schemas.microsoft.com/office/drawing/2010/main">
                    <a14:imgLayer r:embed="rId23">
                      <a14:imgEffect>
                        <a14:brightnessContrast bright="-20000"/>
                      </a14:imgEffect>
                    </a14:imgLayer>
                  </a14:imgProps>
                </a:ext>
              </a:extLst>
            </a:blip>
            <a:stretch>
              <a:fillRect/>
            </a:stretch>
          </p:blipFill>
          <p:spPr>
            <a:xfrm>
              <a:off x="9218612" y="2209800"/>
              <a:ext cx="685800" cy="685800"/>
            </a:xfrm>
            <a:prstGeom prst="rect">
              <a:avLst/>
            </a:prstGeom>
          </p:spPr>
        </p:pic>
        <p:sp>
          <p:nvSpPr>
            <p:cNvPr id="43" name="TextBox 42"/>
            <p:cNvSpPr txBox="1"/>
            <p:nvPr/>
          </p:nvSpPr>
          <p:spPr>
            <a:xfrm>
              <a:off x="9066212" y="2899611"/>
              <a:ext cx="990600" cy="381000"/>
            </a:xfrm>
            <a:prstGeom prst="rect">
              <a:avLst/>
            </a:prstGeom>
            <a:noFill/>
          </p:spPr>
          <p:txBody>
            <a:bodyPr wrap="none" lIns="0" tIns="0" rIns="0" bIns="0" rtlCol="0">
              <a:noAutofit/>
            </a:bodyPr>
            <a:lstStyle/>
            <a:p>
              <a:pPr algn="ctr">
                <a:lnSpc>
                  <a:spcPct val="90000"/>
                </a:lnSpc>
              </a:pPr>
              <a:r>
                <a:rPr lang="en-US" sz="1200" b="1" dirty="0">
                  <a:solidFill>
                    <a:schemeClr val="accent1">
                      <a:lumMod val="75000"/>
                    </a:schemeClr>
                  </a:solidFill>
                  <a:cs typeface="MV Boli" panose="02000500030200090000" pitchFamily="2" charset="0"/>
                </a:rPr>
                <a:t>Integration</a:t>
              </a:r>
            </a:p>
            <a:p>
              <a:pPr algn="ctr">
                <a:lnSpc>
                  <a:spcPct val="90000"/>
                </a:lnSpc>
              </a:pPr>
              <a:r>
                <a:rPr lang="en-US" sz="1200" b="1" dirty="0">
                  <a:solidFill>
                    <a:schemeClr val="accent1">
                      <a:lumMod val="75000"/>
                    </a:schemeClr>
                  </a:solidFill>
                  <a:cs typeface="MV Boli" panose="02000500030200090000" pitchFamily="2" charset="0"/>
                </a:rPr>
                <a:t>Cloud Service</a:t>
              </a:r>
            </a:p>
          </p:txBody>
        </p:sp>
      </p:grpSp>
      <p:grpSp>
        <p:nvGrpSpPr>
          <p:cNvPr id="44" name="Group 43"/>
          <p:cNvGrpSpPr/>
          <p:nvPr/>
        </p:nvGrpSpPr>
        <p:grpSpPr>
          <a:xfrm>
            <a:off x="4632501" y="3395725"/>
            <a:ext cx="1888514" cy="1066800"/>
            <a:chOff x="4617770" y="4876800"/>
            <a:chExt cx="1888514" cy="1066800"/>
          </a:xfrm>
        </p:grpSpPr>
        <p:sp>
          <p:nvSpPr>
            <p:cNvPr id="45" name="Rectangle 44"/>
            <p:cNvSpPr/>
            <p:nvPr/>
          </p:nvSpPr>
          <p:spPr>
            <a:xfrm>
              <a:off x="4617770" y="5481935"/>
              <a:ext cx="1888514" cy="461665"/>
            </a:xfrm>
            <a:prstGeom prst="rect">
              <a:avLst/>
            </a:prstGeom>
          </p:spPr>
          <p:txBody>
            <a:bodyPr wrap="square">
              <a:spAutoFit/>
            </a:bodyPr>
            <a:lstStyle/>
            <a:p>
              <a:pPr algn="ctr"/>
              <a:r>
                <a:rPr lang="en-US" sz="1200" b="1" kern="0" dirty="0" smtClean="0">
                  <a:solidFill>
                    <a:schemeClr val="accent1">
                      <a:lumMod val="75000"/>
                    </a:schemeClr>
                  </a:solidFill>
                  <a:ea typeface="Calibri"/>
                  <a:cs typeface="MV Boli" pitchFamily="2" charset="0"/>
                  <a:sym typeface="Calibri"/>
                </a:rPr>
                <a:t>Autonomous Blockchain</a:t>
              </a:r>
              <a:endParaRPr lang="en-US" sz="1200" b="1" kern="0" dirty="0">
                <a:solidFill>
                  <a:schemeClr val="accent1">
                    <a:lumMod val="75000"/>
                  </a:schemeClr>
                </a:solidFill>
                <a:ea typeface="Calibri"/>
                <a:cs typeface="MV Boli" pitchFamily="2" charset="0"/>
                <a:sym typeface="Calibri"/>
              </a:endParaRPr>
            </a:p>
            <a:p>
              <a:pPr algn="ctr"/>
              <a:r>
                <a:rPr lang="en-US" sz="1200" b="1" kern="0" dirty="0">
                  <a:solidFill>
                    <a:schemeClr val="accent1">
                      <a:lumMod val="75000"/>
                    </a:schemeClr>
                  </a:solidFill>
                  <a:ea typeface="Calibri"/>
                  <a:cs typeface="MV Boli" pitchFamily="2" charset="0"/>
                  <a:sym typeface="Calibri"/>
                </a:rPr>
                <a:t>Cloud Service</a:t>
              </a:r>
            </a:p>
          </p:txBody>
        </p:sp>
        <p:pic>
          <p:nvPicPr>
            <p:cNvPr id="46" name="Picture 45"/>
            <p:cNvPicPr>
              <a:picLocks noChangeAspect="1"/>
            </p:cNvPicPr>
            <p:nvPr/>
          </p:nvPicPr>
          <p:blipFill>
            <a:blip r:embed="rId24" cstate="print">
              <a:duotone>
                <a:prstClr val="black"/>
                <a:schemeClr val="accent1">
                  <a:tint val="45000"/>
                  <a:satMod val="400000"/>
                </a:schemeClr>
              </a:duotone>
              <a:extLst>
                <a:ext uri="{BEBA8EAE-BF5A-486C-A8C5-ECC9F3942E4B}">
                  <a14:imgProps xmlns:a14="http://schemas.microsoft.com/office/drawing/2010/main">
                    <a14:imgLayer r:embed="rId2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234625" y="4876800"/>
              <a:ext cx="685800" cy="685800"/>
            </a:xfrm>
            <a:prstGeom prst="rect">
              <a:avLst/>
            </a:prstGeom>
          </p:spPr>
        </p:pic>
        <p:pic>
          <p:nvPicPr>
            <p:cNvPr id="47" name="Picture 46"/>
            <p:cNvPicPr>
              <a:picLocks noChangeAspect="1"/>
            </p:cNvPicPr>
            <p:nvPr/>
          </p:nvPicPr>
          <p:blipFill>
            <a:blip r:embed="rId26">
              <a:duotone>
                <a:prstClr val="black"/>
                <a:schemeClr val="accent1">
                  <a:tint val="45000"/>
                  <a:satMod val="400000"/>
                </a:schemeClr>
              </a:duotone>
              <a:extLst>
                <a:ext uri="{BEBA8EAE-BF5A-486C-A8C5-ECC9F3942E4B}">
                  <a14:imgProps xmlns:a14="http://schemas.microsoft.com/office/drawing/2010/main">
                    <a14:imgLayer r:embed="rId2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499049" y="5246302"/>
              <a:ext cx="156952" cy="156952"/>
            </a:xfrm>
            <a:prstGeom prst="rect">
              <a:avLst/>
            </a:prstGeom>
          </p:spPr>
        </p:pic>
      </p:grpSp>
      <p:cxnSp>
        <p:nvCxnSpPr>
          <p:cNvPr id="50" name="Straight Connector 49"/>
          <p:cNvCxnSpPr/>
          <p:nvPr/>
        </p:nvCxnSpPr>
        <p:spPr>
          <a:xfrm flipV="1">
            <a:off x="1404594" y="2771042"/>
            <a:ext cx="0" cy="2321823"/>
          </a:xfrm>
          <a:prstGeom prst="line">
            <a:avLst/>
          </a:prstGeom>
          <a:ln w="19050">
            <a:solidFill>
              <a:schemeClr val="accent1">
                <a:lumMod val="7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939338" y="5143018"/>
            <a:ext cx="685800" cy="365760"/>
          </a:xfrm>
          <a:prstGeom prst="line">
            <a:avLst/>
          </a:prstGeom>
          <a:ln w="19050">
            <a:solidFill>
              <a:schemeClr val="accent1">
                <a:lumMod val="7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51571" y="2763625"/>
            <a:ext cx="4668440"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0" idx="2"/>
          </p:cNvCxnSpPr>
          <p:nvPr/>
        </p:nvCxnSpPr>
        <p:spPr>
          <a:xfrm flipV="1">
            <a:off x="2493231" y="1974507"/>
            <a:ext cx="2673" cy="789118"/>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1" idx="2"/>
          </p:cNvCxnSpPr>
          <p:nvPr/>
        </p:nvCxnSpPr>
        <p:spPr>
          <a:xfrm flipH="1" flipV="1">
            <a:off x="5620104" y="1974968"/>
            <a:ext cx="1614" cy="788657"/>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408384" y="5092865"/>
            <a:ext cx="288441" cy="0"/>
          </a:xfrm>
          <a:prstGeom prst="line">
            <a:avLst/>
          </a:prstGeom>
          <a:ln w="19050">
            <a:solidFill>
              <a:schemeClr val="accent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6" name="Left Brace 55"/>
          <p:cNvSpPr/>
          <p:nvPr/>
        </p:nvSpPr>
        <p:spPr>
          <a:xfrm rot="16200000">
            <a:off x="8506886" y="2110849"/>
            <a:ext cx="241476" cy="2282430"/>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9" name="Straight Arrow Connector 58"/>
          <p:cNvCxnSpPr/>
          <p:nvPr/>
        </p:nvCxnSpPr>
        <p:spPr>
          <a:xfrm flipV="1">
            <a:off x="4386906" y="4417745"/>
            <a:ext cx="621555" cy="379783"/>
          </a:xfrm>
          <a:prstGeom prst="straightConnector1">
            <a:avLst/>
          </a:prstGeom>
          <a:ln w="19050">
            <a:solidFill>
              <a:schemeClr val="accent1">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939338" y="4431768"/>
            <a:ext cx="685800" cy="365760"/>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150883" y="4994794"/>
            <a:ext cx="1617956" cy="1"/>
          </a:xfrm>
          <a:prstGeom prst="straightConnector1">
            <a:avLst/>
          </a:prstGeom>
          <a:ln w="19050">
            <a:solidFill>
              <a:schemeClr val="accent1">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036840" y="4148104"/>
            <a:ext cx="927408" cy="872699"/>
            <a:chOff x="10756746" y="5019675"/>
            <a:chExt cx="927408" cy="872699"/>
          </a:xfrm>
          <a:noFill/>
        </p:grpSpPr>
        <p:pic>
          <p:nvPicPr>
            <p:cNvPr id="85" name="Picture 84" descr="beacon.png"/>
            <p:cNvPicPr>
              <a:picLocks noChangeAspect="1"/>
            </p:cNvPicPr>
            <p:nvPr/>
          </p:nvPicPr>
          <p:blipFill>
            <a:blip r:embed="rId28" cstate="print">
              <a:duotone>
                <a:prstClr val="black"/>
                <a:schemeClr val="accent1">
                  <a:tint val="45000"/>
                  <a:satMod val="400000"/>
                </a:schemeClr>
              </a:duotone>
              <a:extLst>
                <a:ext uri="{BEBA8EAE-BF5A-486C-A8C5-ECC9F3942E4B}">
                  <a14:imgProps xmlns:a14="http://schemas.microsoft.com/office/drawing/2010/main">
                    <a14:imgLayer r:embed="rId29">
                      <a14:imgEffect>
                        <a14:saturation sat="0"/>
                      </a14:imgEffect>
                      <a14:imgEffect>
                        <a14:brightnessContrast bright="-20000"/>
                      </a14:imgEffect>
                    </a14:imgLayer>
                  </a14:imgProps>
                </a:ext>
              </a:extLst>
            </a:blip>
            <a:srcRect l="40122" t="34286" r="39878" b="34464"/>
            <a:stretch>
              <a:fillRect/>
            </a:stretch>
          </p:blipFill>
          <p:spPr>
            <a:xfrm>
              <a:off x="10896600" y="5019675"/>
              <a:ext cx="637467" cy="581025"/>
            </a:xfrm>
            <a:prstGeom prst="rect">
              <a:avLst/>
            </a:prstGeom>
            <a:grpFill/>
          </p:spPr>
        </p:pic>
        <p:sp>
          <p:nvSpPr>
            <p:cNvPr id="86" name="Rectangle 85"/>
            <p:cNvSpPr/>
            <p:nvPr/>
          </p:nvSpPr>
          <p:spPr>
            <a:xfrm>
              <a:off x="10756746" y="5615375"/>
              <a:ext cx="927408" cy="276999"/>
            </a:xfrm>
            <a:prstGeom prst="rect">
              <a:avLst/>
            </a:prstGeom>
            <a:grpFill/>
          </p:spPr>
          <p:txBody>
            <a:bodyPr wrap="square">
              <a:spAutoFit/>
            </a:bodyPr>
            <a:lstStyle/>
            <a:p>
              <a:pPr algn="ctr"/>
              <a:r>
                <a:rPr lang="en-US" sz="1200" b="1" dirty="0" smtClean="0">
                  <a:solidFill>
                    <a:schemeClr val="accent1">
                      <a:lumMod val="75000"/>
                    </a:schemeClr>
                  </a:solidFill>
                </a:rPr>
                <a:t>IoT Devices</a:t>
              </a:r>
              <a:endParaRPr lang="en-US" sz="1200" b="1" dirty="0">
                <a:solidFill>
                  <a:schemeClr val="accent1">
                    <a:lumMod val="75000"/>
                  </a:schemeClr>
                </a:solidFill>
              </a:endParaRPr>
            </a:p>
          </p:txBody>
        </p:sp>
      </p:grpSp>
      <p:grpSp>
        <p:nvGrpSpPr>
          <p:cNvPr id="87" name="Group 86"/>
          <p:cNvGrpSpPr/>
          <p:nvPr/>
        </p:nvGrpSpPr>
        <p:grpSpPr>
          <a:xfrm>
            <a:off x="2019221" y="5257364"/>
            <a:ext cx="960519" cy="854116"/>
            <a:chOff x="2886085" y="1995887"/>
            <a:chExt cx="960519" cy="854116"/>
          </a:xfrm>
        </p:grpSpPr>
        <p:pic>
          <p:nvPicPr>
            <p:cNvPr id="88" name="Picture 87" descr="eclipse.png"/>
            <p:cNvPicPr>
              <a:picLocks noChangeAspect="1"/>
            </p:cNvPicPr>
            <p:nvPr/>
          </p:nvPicPr>
          <p:blipFill rotWithShape="1">
            <a:blip r:embed="rId30" cstate="print">
              <a:duotone>
                <a:prstClr val="black"/>
                <a:schemeClr val="accent1">
                  <a:tint val="45000"/>
                  <a:satMod val="400000"/>
                </a:schemeClr>
              </a:duotone>
              <a:extLst>
                <a:ext uri="{BEBA8EAE-BF5A-486C-A8C5-ECC9F3942E4B}">
                  <a14:imgProps xmlns:a14="http://schemas.microsoft.com/office/drawing/2010/main">
                    <a14:imgLayer r:embed="rId31">
                      <a14:imgEffect>
                        <a14:brightnessContrast bright="-20000"/>
                      </a14:imgEffect>
                    </a14:imgLayer>
                  </a14:imgProps>
                </a:ext>
              </a:extLst>
            </a:blip>
            <a:srcRect l="3477"/>
            <a:stretch/>
          </p:blipFill>
          <p:spPr>
            <a:xfrm>
              <a:off x="3105994" y="1995887"/>
              <a:ext cx="519112" cy="533400"/>
            </a:xfrm>
            <a:prstGeom prst="rect">
              <a:avLst/>
            </a:prstGeom>
          </p:spPr>
        </p:pic>
        <p:sp>
          <p:nvSpPr>
            <p:cNvPr id="89" name="Rectangle 88"/>
            <p:cNvSpPr/>
            <p:nvPr/>
          </p:nvSpPr>
          <p:spPr>
            <a:xfrm>
              <a:off x="2886085" y="2573004"/>
              <a:ext cx="960519" cy="276999"/>
            </a:xfrm>
            <a:prstGeom prst="rect">
              <a:avLst/>
            </a:prstGeom>
          </p:spPr>
          <p:txBody>
            <a:bodyPr wrap="none">
              <a:spAutoFit/>
            </a:bodyPr>
            <a:lstStyle/>
            <a:p>
              <a:pPr algn="ctr" fontAlgn="auto">
                <a:spcBef>
                  <a:spcPts val="0"/>
                </a:spcBef>
                <a:spcAft>
                  <a:spcPts val="0"/>
                </a:spcAft>
              </a:pPr>
              <a:r>
                <a:rPr lang="en-US" sz="1200" b="1" kern="0" dirty="0" smtClean="0">
                  <a:solidFill>
                    <a:schemeClr val="accent1">
                      <a:lumMod val="75000"/>
                    </a:schemeClr>
                  </a:solidFill>
                  <a:latin typeface="Calibri"/>
                  <a:ea typeface="Calibri"/>
                  <a:cs typeface="MV Boli" pitchFamily="2" charset="0"/>
                  <a:sym typeface="Calibri"/>
                </a:rPr>
                <a:t>NFC Devices</a:t>
              </a:r>
              <a:endParaRPr lang="en-US" sz="1200" b="1" kern="0" dirty="0">
                <a:solidFill>
                  <a:schemeClr val="accent1">
                    <a:lumMod val="75000"/>
                  </a:schemeClr>
                </a:solidFill>
                <a:latin typeface="Calibri"/>
                <a:ea typeface="Calibri"/>
                <a:cs typeface="MV Boli" pitchFamily="2" charset="0"/>
                <a:sym typeface="Calibri"/>
              </a:endParaRPr>
            </a:p>
          </p:txBody>
        </p:sp>
      </p:grpSp>
      <p:sp>
        <p:nvSpPr>
          <p:cNvPr id="94" name="Left Brace 93"/>
          <p:cNvSpPr/>
          <p:nvPr/>
        </p:nvSpPr>
        <p:spPr>
          <a:xfrm>
            <a:off x="1685822" y="4169602"/>
            <a:ext cx="298952" cy="1846526"/>
          </a:xfrm>
          <a:prstGeom prst="leftBrace">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423" name="Triangle 59422"/>
          <p:cNvSpPr/>
          <p:nvPr/>
        </p:nvSpPr>
        <p:spPr>
          <a:xfrm rot="10800000">
            <a:off x="1359744" y="3573299"/>
            <a:ext cx="91440" cy="91440"/>
          </a:xfrm>
          <a:prstGeom prst="triangle">
            <a:avLst/>
          </a:prstGeom>
          <a:solidFill>
            <a:schemeClr val="accent1">
              <a:lumMod val="75000"/>
            </a:schemeClr>
          </a:solid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108" name="Group 96"/>
          <p:cNvGrpSpPr/>
          <p:nvPr/>
        </p:nvGrpSpPr>
        <p:grpSpPr>
          <a:xfrm>
            <a:off x="3169006" y="3117432"/>
            <a:ext cx="1168910" cy="1003371"/>
            <a:chOff x="10428825" y="3429000"/>
            <a:chExt cx="1168910" cy="1003371"/>
          </a:xfrm>
        </p:grpSpPr>
        <p:sp>
          <p:nvSpPr>
            <p:cNvPr id="109" name="Rectangle 108"/>
            <p:cNvSpPr/>
            <p:nvPr/>
          </p:nvSpPr>
          <p:spPr>
            <a:xfrm>
              <a:off x="10428825" y="4155372"/>
              <a:ext cx="1168910" cy="276999"/>
            </a:xfrm>
            <a:prstGeom prst="rect">
              <a:avLst/>
            </a:prstGeom>
          </p:spPr>
          <p:txBody>
            <a:bodyPr wrap="none">
              <a:spAutoFit/>
            </a:bodyPr>
            <a:lstStyle/>
            <a:p>
              <a:pPr algn="ctr"/>
              <a:r>
                <a:rPr lang="en-US" sz="1200" b="1" kern="0" dirty="0">
                  <a:solidFill>
                    <a:schemeClr val="accent1">
                      <a:lumMod val="75000"/>
                    </a:schemeClr>
                  </a:solidFill>
                  <a:ea typeface="Calibri"/>
                  <a:cs typeface="MV Boli" pitchFamily="2" charset="0"/>
                  <a:sym typeface="Calibri"/>
                </a:rPr>
                <a:t>Legacy Systems</a:t>
              </a:r>
            </a:p>
          </p:txBody>
        </p:sp>
        <p:pic>
          <p:nvPicPr>
            <p:cNvPr id="110" name="Picture 109" descr="ic-DataCenter-wht.png"/>
            <p:cNvPicPr>
              <a:picLocks noChangeAspect="1"/>
            </p:cNvPicPr>
            <p:nvPr/>
          </p:nvPicPr>
          <p:blipFill>
            <a:blip r:embed="rId32" cstate="print">
              <a:duotone>
                <a:prstClr val="black"/>
                <a:schemeClr val="accent1">
                  <a:tint val="45000"/>
                  <a:satMod val="400000"/>
                </a:schemeClr>
              </a:duotone>
              <a:extLst>
                <a:ext uri="{BEBA8EAE-BF5A-486C-A8C5-ECC9F3942E4B}">
                  <a14:imgProps xmlns:a14="http://schemas.microsoft.com/office/drawing/2010/main">
                    <a14:imgLayer r:embed="rId33">
                      <a14:imgEffect>
                        <a14:brightnessContrast bright="-20000"/>
                      </a14:imgEffect>
                    </a14:imgLayer>
                  </a14:imgProps>
                </a:ext>
              </a:extLst>
            </a:blip>
            <a:stretch>
              <a:fillRect/>
            </a:stretch>
          </p:blipFill>
          <p:spPr>
            <a:xfrm>
              <a:off x="10594180" y="3429000"/>
              <a:ext cx="838200" cy="838200"/>
            </a:xfrm>
            <a:prstGeom prst="rect">
              <a:avLst/>
            </a:prstGeom>
          </p:spPr>
        </p:pic>
      </p:grpSp>
      <p:sp>
        <p:nvSpPr>
          <p:cNvPr id="59454" name="Arc 59453"/>
          <p:cNvSpPr/>
          <p:nvPr/>
        </p:nvSpPr>
        <p:spPr>
          <a:xfrm rot="5400000">
            <a:off x="7436276" y="2419531"/>
            <a:ext cx="452673" cy="1925585"/>
          </a:xfrm>
          <a:prstGeom prst="arc">
            <a:avLst>
              <a:gd name="adj1" fmla="val 16169341"/>
              <a:gd name="adj2" fmla="val 21599956"/>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4" name="Curved Connector 63"/>
          <p:cNvCxnSpPr>
            <a:stCxn id="59454" idx="2"/>
            <a:endCxn id="74" idx="0"/>
          </p:cNvCxnSpPr>
          <p:nvPr/>
        </p:nvCxnSpPr>
        <p:spPr>
          <a:xfrm rot="10800000">
            <a:off x="4421171" y="2997724"/>
            <a:ext cx="3241444" cy="610936"/>
          </a:xfrm>
          <a:prstGeom prst="curvedConnector3">
            <a:avLst>
              <a:gd name="adj1" fmla="val 29214"/>
            </a:avLst>
          </a:prstGeom>
          <a:ln w="19050">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a:xfrm>
            <a:off x="1404594" y="2997724"/>
            <a:ext cx="3016577" cy="584462"/>
          </a:xfrm>
          <a:custGeom>
            <a:avLst/>
            <a:gdLst>
              <a:gd name="connsiteX0" fmla="*/ 3016577 w 3016577"/>
              <a:gd name="connsiteY0" fmla="*/ 0 h 584462"/>
              <a:gd name="connsiteX1" fmla="*/ 678730 w 3016577"/>
              <a:gd name="connsiteY1" fmla="*/ 113122 h 584462"/>
              <a:gd name="connsiteX2" fmla="*/ 0 w 3016577"/>
              <a:gd name="connsiteY2" fmla="*/ 584462 h 584462"/>
            </a:gdLst>
            <a:ahLst/>
            <a:cxnLst>
              <a:cxn ang="0">
                <a:pos x="connsiteX0" y="connsiteY0"/>
              </a:cxn>
              <a:cxn ang="0">
                <a:pos x="connsiteX1" y="connsiteY1"/>
              </a:cxn>
              <a:cxn ang="0">
                <a:pos x="connsiteX2" y="connsiteY2"/>
              </a:cxn>
            </a:cxnLst>
            <a:rect l="l" t="t" r="r" b="b"/>
            <a:pathLst>
              <a:path w="3016577" h="584462">
                <a:moveTo>
                  <a:pt x="3016577" y="0"/>
                </a:moveTo>
                <a:cubicBezTo>
                  <a:pt x="2099035" y="7856"/>
                  <a:pt x="1181493" y="15712"/>
                  <a:pt x="678730" y="113122"/>
                </a:cubicBezTo>
                <a:cubicBezTo>
                  <a:pt x="175967" y="210532"/>
                  <a:pt x="0" y="584462"/>
                  <a:pt x="0" y="584462"/>
                </a:cubicBezTo>
              </a:path>
            </a:pathLst>
          </a:custGeom>
          <a:no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Group 150"/>
          <p:cNvGrpSpPr/>
          <p:nvPr/>
        </p:nvGrpSpPr>
        <p:grpSpPr>
          <a:xfrm>
            <a:off x="5236782" y="4674006"/>
            <a:ext cx="1143296" cy="1067428"/>
            <a:chOff x="418379" y="3200400"/>
            <a:chExt cx="1143296" cy="1067428"/>
          </a:xfrm>
        </p:grpSpPr>
        <p:pic>
          <p:nvPicPr>
            <p:cNvPr id="156" name="Picture 155" descr="developer_w_72.png"/>
            <p:cNvPicPr>
              <a:picLocks noChangeAspect="1"/>
            </p:cNvPicPr>
            <p:nvPr/>
          </p:nvPicPr>
          <p:blipFill>
            <a:blip r:embed="rId34" cstate="print">
              <a:duotone>
                <a:prstClr val="black"/>
                <a:schemeClr val="accent1">
                  <a:tint val="45000"/>
                  <a:satMod val="400000"/>
                </a:schemeClr>
              </a:duotone>
              <a:extLst>
                <a:ext uri="{BEBA8EAE-BF5A-486C-A8C5-ECC9F3942E4B}">
                  <a14:imgProps xmlns:a14="http://schemas.microsoft.com/office/drawing/2010/main">
                    <a14:imgLayer r:embed="rId35">
                      <a14:imgEffect>
                        <a14:brightnessContrast bright="-20000"/>
                      </a14:imgEffect>
                    </a14:imgLayer>
                  </a14:imgProps>
                </a:ext>
              </a:extLst>
            </a:blip>
            <a:stretch>
              <a:fillRect/>
            </a:stretch>
          </p:blipFill>
          <p:spPr>
            <a:xfrm>
              <a:off x="647127" y="3200400"/>
              <a:ext cx="685800" cy="685800"/>
            </a:xfrm>
            <a:prstGeom prst="rect">
              <a:avLst/>
            </a:prstGeom>
          </p:spPr>
        </p:pic>
        <p:sp>
          <p:nvSpPr>
            <p:cNvPr id="157" name="Rectangle 156"/>
            <p:cNvSpPr/>
            <p:nvPr/>
          </p:nvSpPr>
          <p:spPr>
            <a:xfrm>
              <a:off x="418379" y="3806163"/>
              <a:ext cx="1143296" cy="461665"/>
            </a:xfrm>
            <a:prstGeom prst="rect">
              <a:avLst/>
            </a:prstGeom>
          </p:spPr>
          <p:txBody>
            <a:bodyPr wrap="square">
              <a:spAutoFit/>
            </a:bodyPr>
            <a:lstStyle/>
            <a:p>
              <a:pPr algn="ctr"/>
              <a:r>
                <a:rPr lang="en-US" sz="1200" b="1" dirty="0" smtClean="0">
                  <a:solidFill>
                    <a:schemeClr val="accent1">
                      <a:lumMod val="75000"/>
                    </a:schemeClr>
                  </a:solidFill>
                </a:rPr>
                <a:t>Stream Analytics</a:t>
              </a:r>
              <a:endParaRPr lang="en-US" sz="1200" b="1" dirty="0">
                <a:solidFill>
                  <a:schemeClr val="accent1">
                    <a:lumMod val="75000"/>
                  </a:schemeClr>
                </a:solidFill>
              </a:endParaRPr>
            </a:p>
          </p:txBody>
        </p:sp>
      </p:grpSp>
      <p:grpSp>
        <p:nvGrpSpPr>
          <p:cNvPr id="158" name="Group 162"/>
          <p:cNvGrpSpPr/>
          <p:nvPr/>
        </p:nvGrpSpPr>
        <p:grpSpPr>
          <a:xfrm>
            <a:off x="7055404" y="4678446"/>
            <a:ext cx="1252367" cy="1127690"/>
            <a:chOff x="2915529" y="2915375"/>
            <a:chExt cx="1252367" cy="1127690"/>
          </a:xfrm>
        </p:grpSpPr>
        <p:pic>
          <p:nvPicPr>
            <p:cNvPr id="159" name="Picture 158" descr="bigdataD_w_72.png"/>
            <p:cNvPicPr>
              <a:picLocks noChangeAspect="1"/>
            </p:cNvPicPr>
            <p:nvPr/>
          </p:nvPicPr>
          <p:blipFill>
            <a:blip r:embed="rId36" cstate="print">
              <a:duotone>
                <a:prstClr val="black"/>
                <a:schemeClr val="accent1">
                  <a:tint val="45000"/>
                  <a:satMod val="400000"/>
                </a:schemeClr>
              </a:duotone>
              <a:extLst>
                <a:ext uri="{BEBA8EAE-BF5A-486C-A8C5-ECC9F3942E4B}">
                  <a14:imgProps xmlns:a14="http://schemas.microsoft.com/office/drawing/2010/main">
                    <a14:imgLayer r:embed="rId37">
                      <a14:imgEffect>
                        <a14:brightnessContrast bright="-20000"/>
                      </a14:imgEffect>
                    </a14:imgLayer>
                  </a14:imgProps>
                </a:ext>
              </a:extLst>
            </a:blip>
            <a:stretch>
              <a:fillRect/>
            </a:stretch>
          </p:blipFill>
          <p:spPr>
            <a:xfrm>
              <a:off x="3198812" y="2915375"/>
              <a:ext cx="685800" cy="685800"/>
            </a:xfrm>
            <a:prstGeom prst="rect">
              <a:avLst/>
            </a:prstGeom>
          </p:spPr>
        </p:pic>
        <p:sp>
          <p:nvSpPr>
            <p:cNvPr id="160" name="Rectangle 159"/>
            <p:cNvSpPr/>
            <p:nvPr/>
          </p:nvSpPr>
          <p:spPr>
            <a:xfrm>
              <a:off x="2915529" y="3581400"/>
              <a:ext cx="1252367" cy="461665"/>
            </a:xfrm>
            <a:prstGeom prst="rect">
              <a:avLst/>
            </a:prstGeom>
          </p:spPr>
          <p:txBody>
            <a:bodyPr wrap="square">
              <a:spAutoFit/>
            </a:bodyPr>
            <a:lstStyle/>
            <a:p>
              <a:pPr algn="ctr"/>
              <a:r>
                <a:rPr lang="en-US" sz="1200" b="1" dirty="0" smtClean="0">
                  <a:solidFill>
                    <a:schemeClr val="accent1">
                      <a:lumMod val="75000"/>
                    </a:schemeClr>
                  </a:solidFill>
                </a:rPr>
                <a:t>Visual Builder</a:t>
              </a:r>
            </a:p>
            <a:p>
              <a:pPr algn="ctr"/>
              <a:r>
                <a:rPr lang="en-US" sz="1200" b="1" dirty="0" smtClean="0">
                  <a:solidFill>
                    <a:schemeClr val="accent1">
                      <a:lumMod val="75000"/>
                    </a:schemeClr>
                  </a:solidFill>
                </a:rPr>
                <a:t>Cloud Service</a:t>
              </a:r>
              <a:endParaRPr lang="en-US" sz="1200" b="1" dirty="0">
                <a:solidFill>
                  <a:schemeClr val="accent1">
                    <a:lumMod val="75000"/>
                  </a:schemeClr>
                </a:solidFill>
              </a:endParaRPr>
            </a:p>
          </p:txBody>
        </p:sp>
      </p:grpSp>
      <p:cxnSp>
        <p:nvCxnSpPr>
          <p:cNvPr id="168" name="Straight Arrow Connector 167"/>
          <p:cNvCxnSpPr/>
          <p:nvPr/>
        </p:nvCxnSpPr>
        <p:spPr>
          <a:xfrm flipH="1" flipV="1">
            <a:off x="3870340" y="4144930"/>
            <a:ext cx="102961" cy="491531"/>
          </a:xfrm>
          <a:prstGeom prst="straightConnector1">
            <a:avLst/>
          </a:prstGeom>
          <a:ln w="19050">
            <a:solidFill>
              <a:schemeClr val="accent1">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V="1">
            <a:off x="4512730" y="4988341"/>
            <a:ext cx="859924" cy="2154"/>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V="1">
            <a:off x="6323106" y="4993718"/>
            <a:ext cx="859924" cy="2154"/>
          </a:xfrm>
          <a:prstGeom prst="straightConnector1">
            <a:avLst/>
          </a:prstGeom>
          <a:ln w="19050">
            <a:solidFill>
              <a:schemeClr val="accent1">
                <a:lumMod val="7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a:off x="10024528" y="4137017"/>
            <a:ext cx="1654634" cy="2040274"/>
            <a:chOff x="10331446" y="4626401"/>
            <a:chExt cx="1713550" cy="2112922"/>
          </a:xfrm>
        </p:grpSpPr>
        <p:pic>
          <p:nvPicPr>
            <p:cNvPr id="183" name="Picture 1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331446" y="4626401"/>
              <a:ext cx="1359661" cy="1596918"/>
            </a:xfrm>
            <a:prstGeom prst="rect">
              <a:avLst/>
            </a:prstGeom>
          </p:spPr>
        </p:pic>
        <p:sp>
          <p:nvSpPr>
            <p:cNvPr id="184" name="Rectangle 183"/>
            <p:cNvSpPr/>
            <p:nvPr/>
          </p:nvSpPr>
          <p:spPr>
            <a:xfrm>
              <a:off x="10331446" y="6197473"/>
              <a:ext cx="1713550" cy="541850"/>
            </a:xfrm>
            <a:prstGeom prst="rect">
              <a:avLst/>
            </a:prstGeom>
          </p:spPr>
          <p:txBody>
            <a:bodyPr wrap="square">
              <a:spAutoFit/>
            </a:bodyPr>
            <a:lstStyle/>
            <a:p>
              <a:pPr algn="ctr"/>
              <a:r>
                <a:rPr lang="en-US" sz="1400" b="1" kern="0" dirty="0" smtClean="0">
                  <a:solidFill>
                    <a:schemeClr val="accent1">
                      <a:lumMod val="75000"/>
                    </a:schemeClr>
                  </a:solidFill>
                  <a:ea typeface="Calibri"/>
                  <a:cs typeface="MV Boli" pitchFamily="2" charset="0"/>
                  <a:sym typeface="Calibri"/>
                </a:rPr>
                <a:t>Supply Chain and Logistics Manager</a:t>
              </a:r>
              <a:endParaRPr lang="en-US" sz="1400" b="1" kern="0" dirty="0">
                <a:solidFill>
                  <a:schemeClr val="accent1">
                    <a:lumMod val="75000"/>
                  </a:schemeClr>
                </a:solidFill>
                <a:ea typeface="Calibri"/>
                <a:cs typeface="MV Boli" pitchFamily="2" charset="0"/>
                <a:sym typeface="Calibri"/>
              </a:endParaRPr>
            </a:p>
          </p:txBody>
        </p:sp>
      </p:grpSp>
      <p:sp>
        <p:nvSpPr>
          <p:cNvPr id="82" name="Footer Placeholder 4"/>
          <p:cNvSpPr>
            <a:spLocks noGrp="1"/>
          </p:cNvSpPr>
          <p:nvPr>
            <p:ph type="ftr" sz="quarter" idx="11"/>
          </p:nvPr>
        </p:nvSpPr>
        <p:spPr>
          <a:xfrm>
            <a:off x="8621713" y="6556375"/>
            <a:ext cx="2743200" cy="182563"/>
          </a:xfrm>
        </p:spPr>
        <p:txBody>
          <a:bodyPr/>
          <a:lstStyle/>
          <a:p>
            <a:pPr>
              <a:defRPr/>
            </a:pPr>
            <a:r>
              <a:rPr lang="en-US" dirty="0" smtClean="0"/>
              <a:t>Oracle Confidential – Internal</a:t>
            </a:r>
            <a:endParaRPr lang="en-US" dirty="0"/>
          </a:p>
        </p:txBody>
      </p:sp>
      <p:cxnSp>
        <p:nvCxnSpPr>
          <p:cNvPr id="81" name="Curved Connector 80"/>
          <p:cNvCxnSpPr/>
          <p:nvPr/>
        </p:nvCxnSpPr>
        <p:spPr>
          <a:xfrm rot="5400000" flipH="1" flipV="1">
            <a:off x="9229164" y="3050099"/>
            <a:ext cx="1992637" cy="1883849"/>
          </a:xfrm>
          <a:prstGeom prst="curvedConnector3">
            <a:avLst/>
          </a:prstGeom>
          <a:ln w="19050">
            <a:solidFill>
              <a:schemeClr val="accent1">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32607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dirty="0" smtClean="0"/>
              <a:t>Oracle Confidential – Internal</a:t>
            </a:r>
            <a:endParaRPr lang="en-US" dirty="0"/>
          </a:p>
        </p:txBody>
      </p:sp>
      <p:sp>
        <p:nvSpPr>
          <p:cNvPr id="2" name="Slide Number Placeholder 1"/>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F141119D-9CF5-2C4B-AB1F-80C326404066}" type="slidenum">
              <a:rPr lang="en-US" altLang="en-US"/>
              <a:pPr/>
              <a:t>2</a:t>
            </a:fld>
            <a:endParaRPr lang="en-US" altLang="en-US" dirty="0"/>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2226" name="Title 1"/>
          <p:cNvSpPr>
            <a:spLocks noGrp="1"/>
          </p:cNvSpPr>
          <p:nvPr>
            <p:ph type="title"/>
          </p:nvPr>
        </p:nvSpPr>
        <p:spPr>
          <a:xfrm>
            <a:off x="531813" y="2600325"/>
            <a:ext cx="11125200" cy="1371600"/>
          </a:xfrm>
        </p:spPr>
        <p:txBody>
          <a:bodyPr/>
          <a:lstStyle/>
          <a:p>
            <a:r>
              <a:rPr lang="en-US" altLang="en-US" dirty="0" smtClean="0"/>
              <a:t>Next Steps &amp; Success </a:t>
            </a:r>
            <a:r>
              <a:rPr lang="en-US" altLang="en-US" dirty="0" smtClean="0"/>
              <a:t>Metrics</a:t>
            </a:r>
            <a:endParaRPr lang="en-US" altLang="en-US" dirty="0"/>
          </a:p>
        </p:txBody>
      </p:sp>
      <p:sp>
        <p:nvSpPr>
          <p:cNvPr id="52227" name="Text Placeholder 2"/>
          <p:cNvSpPr>
            <a:spLocks noGrp="1"/>
          </p:cNvSpPr>
          <p:nvPr>
            <p:ph type="body" idx="1"/>
          </p:nvPr>
        </p:nvSpPr>
        <p:spPr>
          <a:xfrm>
            <a:off x="531813" y="4038600"/>
            <a:ext cx="11125200" cy="914400"/>
          </a:xfrm>
        </p:spPr>
        <p:txBody>
          <a:bodyPr/>
          <a:lstStyle/>
          <a:p>
            <a:pPr>
              <a:spcBef>
                <a:spcPct val="0"/>
              </a:spcBef>
              <a:buClr>
                <a:srgbClr val="FFFFFF"/>
              </a:buClr>
            </a:pPr>
            <a:r>
              <a:rPr lang="en-US" altLang="en-US" dirty="0" smtClean="0"/>
              <a:t>Consumer Packaged Goods</a:t>
            </a:r>
            <a:endParaRPr lang="en-US" altLang="en-US" dirty="0"/>
          </a:p>
        </p:txBody>
      </p:sp>
      <p:sp>
        <p:nvSpPr>
          <p:cNvPr id="4" name="Slide Number Placeholder 3"/>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CB9C5D4D-498F-3E48-9BD0-C1C22F130CF6}" type="slidenum">
              <a:rPr lang="en-US" altLang="en-US">
                <a:solidFill>
                  <a:srgbClr val="5F5F5F"/>
                </a:solidFill>
              </a:rPr>
              <a:pPr/>
              <a:t>20</a:t>
            </a:fld>
            <a:endParaRPr lang="en-US" altLang="en-US" dirty="0">
              <a:solidFill>
                <a:srgbClr val="5F5F5F"/>
              </a:solidFill>
            </a:endParaRPr>
          </a:p>
        </p:txBody>
      </p:sp>
      <p:sp>
        <p:nvSpPr>
          <p:cNvPr id="6" name="Footer Placeholder 4"/>
          <p:cNvSpPr>
            <a:spLocks noGrp="1"/>
          </p:cNvSpPr>
          <p:nvPr>
            <p:ph type="ftr" sz="quarter" idx="11"/>
          </p:nvPr>
        </p:nvSpPr>
        <p:spPr>
          <a:xfrm>
            <a:off x="8621713" y="6556375"/>
            <a:ext cx="2743200" cy="182563"/>
          </a:xfrm>
        </p:spPr>
        <p:txBody>
          <a:bodyPr/>
          <a:lstStyle/>
          <a:p>
            <a:pPr>
              <a:defRPr/>
            </a:pPr>
            <a:r>
              <a:rPr lang="en-US" dirty="0" smtClean="0"/>
              <a:t>Oracle Confidential – Internal</a:t>
            </a:r>
            <a:endParaRPr lang="en-US" dirty="0"/>
          </a:p>
        </p:txBody>
      </p:sp>
    </p:spTree>
    <p:extLst>
      <p:ext uri="{BB962C8B-B14F-4D97-AF65-F5344CB8AC3E}">
        <p14:creationId xmlns:p14="http://schemas.microsoft.com/office/powerpoint/2010/main" val="1743895709"/>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dirty="0" smtClean="0"/>
              <a:t>Next Steps</a:t>
            </a:r>
            <a:endParaRPr lang="en-US" altLang="en-US" dirty="0"/>
          </a:p>
        </p:txBody>
      </p:sp>
      <p:sp>
        <p:nvSpPr>
          <p:cNvPr id="3" name="Footer Placeholder 2"/>
          <p:cNvSpPr>
            <a:spLocks noGrp="1"/>
          </p:cNvSpPr>
          <p:nvPr>
            <p:ph type="ftr" sz="quarter" idx="18"/>
          </p:nvPr>
        </p:nvSpPr>
        <p:spPr/>
        <p:txBody>
          <a:bodyPr/>
          <a:lstStyle/>
          <a:p>
            <a:pPr>
              <a:defRPr/>
            </a:pPr>
            <a:r>
              <a:rPr lang="en-US" dirty="0" smtClean="0"/>
              <a:t>Oracle Confidential – Internal</a:t>
            </a:r>
            <a:endParaRPr lang="en-US" dirty="0"/>
          </a:p>
        </p:txBody>
      </p:sp>
      <p:sp>
        <p:nvSpPr>
          <p:cNvPr id="5" name="Slide Number Placeholder 4"/>
          <p:cNvSpPr>
            <a:spLocks noGrp="1"/>
          </p:cNvSpPr>
          <p:nvPr>
            <p:ph type="sldNum" sz="quarter" idx="19"/>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654622B6-654A-6F4F-80EB-951348086482}" type="slidenum">
              <a:rPr lang="en-US" altLang="en-US"/>
              <a:pPr/>
              <a:t>21</a:t>
            </a:fld>
            <a:endParaRPr lang="en-US" altLang="en-US" dirty="0"/>
          </a:p>
        </p:txBody>
      </p:sp>
      <p:pic>
        <p:nvPicPr>
          <p:cNvPr id="10" name="Picture Placeholder 9"/>
          <p:cNvPicPr>
            <a:picLocks noGrp="1" noChangeAspect="1"/>
          </p:cNvPicPr>
          <p:nvPr>
            <p:ph type="pic" idx="1"/>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482133" y="2362922"/>
            <a:ext cx="1574398" cy="1624116"/>
          </a:xfrm>
          <a:noFill/>
        </p:spPr>
      </p:pic>
      <p:pic>
        <p:nvPicPr>
          <p:cNvPr id="9" name="Picture Placeholder 8"/>
          <p:cNvPicPr>
            <a:picLocks noGrp="1" noChangeAspect="1"/>
          </p:cNvPicPr>
          <p:nvPr>
            <p:ph type="pic" idx="13"/>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223254" y="2456350"/>
            <a:ext cx="1540118" cy="1530688"/>
          </a:xfrm>
          <a:noFill/>
        </p:spPr>
      </p:pic>
      <p:pic>
        <p:nvPicPr>
          <p:cNvPr id="8" name="Picture Placeholder 7"/>
          <p:cNvPicPr>
            <a:picLocks noGrp="1" noChangeAspect="1"/>
          </p:cNvPicPr>
          <p:nvPr>
            <p:ph type="pic" idx="15"/>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305314" y="2412640"/>
            <a:ext cx="1574398" cy="1574398"/>
          </a:xfrm>
          <a:noFill/>
        </p:spPr>
      </p:pic>
      <p:sp>
        <p:nvSpPr>
          <p:cNvPr id="18" name="TextBox 17"/>
          <p:cNvSpPr txBox="1"/>
          <p:nvPr/>
        </p:nvSpPr>
        <p:spPr>
          <a:xfrm>
            <a:off x="643556" y="4110326"/>
            <a:ext cx="3251550" cy="471630"/>
          </a:xfrm>
          <a:prstGeom prst="rect">
            <a:avLst/>
          </a:prstGeom>
          <a:noFill/>
        </p:spPr>
        <p:txBody>
          <a:bodyPr wrap="square" lIns="0" tIns="0" rIns="0" bIns="0" rtlCol="0" anchor="ctr">
            <a:noAutofit/>
          </a:bodyPr>
          <a:lstStyle/>
          <a:p>
            <a:pPr algn="ctr">
              <a:lnSpc>
                <a:spcPct val="90000"/>
              </a:lnSpc>
            </a:pPr>
            <a:r>
              <a:rPr lang="en-US" sz="2000" dirty="0" smtClean="0"/>
              <a:t>Analytics Cloud</a:t>
            </a:r>
          </a:p>
        </p:txBody>
      </p:sp>
      <p:sp>
        <p:nvSpPr>
          <p:cNvPr id="26" name="TextBox 25"/>
          <p:cNvSpPr txBox="1"/>
          <p:nvPr/>
        </p:nvSpPr>
        <p:spPr>
          <a:xfrm>
            <a:off x="8078045" y="4110326"/>
            <a:ext cx="3830536" cy="471630"/>
          </a:xfrm>
          <a:prstGeom prst="rect">
            <a:avLst/>
          </a:prstGeom>
          <a:noFill/>
        </p:spPr>
        <p:txBody>
          <a:bodyPr wrap="square" lIns="0" tIns="0" rIns="0" bIns="0" rtlCol="0" anchor="ctr">
            <a:noAutofit/>
          </a:bodyPr>
          <a:lstStyle/>
          <a:p>
            <a:pPr algn="ctr">
              <a:lnSpc>
                <a:spcPct val="90000"/>
              </a:lnSpc>
            </a:pPr>
            <a:r>
              <a:rPr lang="en-US" sz="2000" dirty="0" smtClean="0"/>
              <a:t>Supply Chain Management Cloud</a:t>
            </a:r>
          </a:p>
        </p:txBody>
      </p:sp>
      <p:sp>
        <p:nvSpPr>
          <p:cNvPr id="27" name="TextBox 26"/>
          <p:cNvSpPr txBox="1"/>
          <p:nvPr/>
        </p:nvSpPr>
        <p:spPr>
          <a:xfrm>
            <a:off x="4889439" y="4110326"/>
            <a:ext cx="2406148" cy="471630"/>
          </a:xfrm>
          <a:prstGeom prst="rect">
            <a:avLst/>
          </a:prstGeom>
          <a:noFill/>
        </p:spPr>
        <p:txBody>
          <a:bodyPr wrap="square" lIns="0" tIns="0" rIns="0" bIns="0" rtlCol="0" anchor="ctr">
            <a:noAutofit/>
          </a:bodyPr>
          <a:lstStyle/>
          <a:p>
            <a:pPr algn="ctr">
              <a:lnSpc>
                <a:spcPct val="90000"/>
              </a:lnSpc>
            </a:pPr>
            <a:r>
              <a:rPr lang="en-US" sz="2000" dirty="0" smtClean="0"/>
              <a:t>Autonomous Database</a:t>
            </a:r>
          </a:p>
        </p:txBody>
      </p:sp>
    </p:spTree>
    <p:extLst>
      <p:ext uri="{BB962C8B-B14F-4D97-AF65-F5344CB8AC3E}">
        <p14:creationId xmlns:p14="http://schemas.microsoft.com/office/powerpoint/2010/main" val="24065198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nchor="b"/>
          <a:lstStyle/>
          <a:p>
            <a:r>
              <a:rPr lang="en-US" altLang="en-US" dirty="0" smtClean="0"/>
              <a:t>Success Metrics</a:t>
            </a:r>
            <a:endParaRPr lang="en-US" altLang="en-US" dirty="0"/>
          </a:p>
        </p:txBody>
      </p:sp>
      <p:sp>
        <p:nvSpPr>
          <p:cNvPr id="5" name="Footer Placeholder 4"/>
          <p:cNvSpPr>
            <a:spLocks noGrp="1"/>
          </p:cNvSpPr>
          <p:nvPr>
            <p:ph type="ftr" sz="quarter" idx="11"/>
          </p:nvPr>
        </p:nvSpPr>
        <p:spPr/>
        <p:txBody>
          <a:bodyPr/>
          <a:lstStyle/>
          <a:p>
            <a:pPr>
              <a:defRPr/>
            </a:pPr>
            <a:r>
              <a:rPr lang="en-US" dirty="0" smtClean="0"/>
              <a:t>Oracle Confidential – Internal</a:t>
            </a:r>
            <a:endParaRPr lang="en-US" dirty="0"/>
          </a:p>
        </p:txBody>
      </p:sp>
      <p:sp>
        <p:nvSpPr>
          <p:cNvPr id="3" name="Slide Number Placeholder 2"/>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E47053F1-927E-7944-BFD3-75AEFF87162C}" type="slidenum">
              <a:rPr lang="en-US" altLang="en-US"/>
              <a:pPr/>
              <a:t>22</a:t>
            </a:fld>
            <a:endParaRPr lang="en-US"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54" y="1295400"/>
            <a:ext cx="10674717" cy="4528315"/>
          </a:xfrm>
          <a:prstGeom prst="rect">
            <a:avLst/>
          </a:prstGeom>
        </p:spPr>
      </p:pic>
    </p:spTree>
    <p:extLst>
      <p:ext uri="{BB962C8B-B14F-4D97-AF65-F5344CB8AC3E}">
        <p14:creationId xmlns:p14="http://schemas.microsoft.com/office/powerpoint/2010/main" val="429561071"/>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2226" name="Title 1"/>
          <p:cNvSpPr>
            <a:spLocks noGrp="1"/>
          </p:cNvSpPr>
          <p:nvPr>
            <p:ph type="title"/>
          </p:nvPr>
        </p:nvSpPr>
        <p:spPr>
          <a:xfrm>
            <a:off x="531813" y="2600325"/>
            <a:ext cx="11125200" cy="1371600"/>
          </a:xfrm>
        </p:spPr>
        <p:txBody>
          <a:bodyPr/>
          <a:lstStyle/>
          <a:p>
            <a:r>
              <a:rPr lang="en-US" altLang="en-US" dirty="0" smtClean="0"/>
              <a:t>Questions?</a:t>
            </a:r>
            <a:endParaRPr lang="en-US" altLang="en-US" dirty="0"/>
          </a:p>
        </p:txBody>
      </p:sp>
      <p:sp>
        <p:nvSpPr>
          <p:cNvPr id="52227" name="Text Placeholder 2"/>
          <p:cNvSpPr>
            <a:spLocks noGrp="1"/>
          </p:cNvSpPr>
          <p:nvPr>
            <p:ph type="body" idx="1"/>
          </p:nvPr>
        </p:nvSpPr>
        <p:spPr>
          <a:xfrm>
            <a:off x="531813" y="4038600"/>
            <a:ext cx="11125200" cy="914400"/>
          </a:xfrm>
        </p:spPr>
        <p:txBody>
          <a:bodyPr/>
          <a:lstStyle/>
          <a:p>
            <a:pPr>
              <a:spcBef>
                <a:spcPct val="0"/>
              </a:spcBef>
              <a:buClr>
                <a:srgbClr val="FFFFFF"/>
              </a:buClr>
            </a:pPr>
            <a:r>
              <a:rPr lang="en-US" altLang="en-US" dirty="0" smtClean="0"/>
              <a:t>Consumer Packaged Goods</a:t>
            </a:r>
            <a:endParaRPr lang="en-US" altLang="en-US" dirty="0"/>
          </a:p>
        </p:txBody>
      </p:sp>
      <p:sp>
        <p:nvSpPr>
          <p:cNvPr id="7" name="Footer Placeholder 6"/>
          <p:cNvSpPr>
            <a:spLocks noGrp="1"/>
          </p:cNvSpPr>
          <p:nvPr>
            <p:ph type="ftr" sz="quarter" idx="11"/>
          </p:nvPr>
        </p:nvSpPr>
        <p:spPr/>
        <p:txBody>
          <a:bodyPr/>
          <a:lstStyle/>
          <a:p>
            <a:pPr>
              <a:defRPr/>
            </a:pPr>
            <a:r>
              <a:rPr lang="en-US" dirty="0"/>
              <a:t>Oracle Confidential – </a:t>
            </a:r>
            <a:r>
              <a:rPr lang="en-US" dirty="0" smtClean="0"/>
              <a:t>Internal</a:t>
            </a:r>
            <a:endParaRPr lang="en-US" dirty="0"/>
          </a:p>
        </p:txBody>
      </p:sp>
      <p:sp>
        <p:nvSpPr>
          <p:cNvPr id="4" name="Slide Number Placeholder 3"/>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CB9C5D4D-498F-3E48-9BD0-C1C22F130CF6}" type="slidenum">
              <a:rPr lang="en-US" altLang="en-US">
                <a:solidFill>
                  <a:srgbClr val="5F5F5F"/>
                </a:solidFill>
              </a:rPr>
              <a:pPr/>
              <a:t>23</a:t>
            </a:fld>
            <a:endParaRPr lang="en-US" altLang="en-US" dirty="0">
              <a:solidFill>
                <a:srgbClr val="5F5F5F"/>
              </a:solidFill>
            </a:endParaRPr>
          </a:p>
        </p:txBody>
      </p:sp>
    </p:spTree>
    <p:extLst>
      <p:ext uri="{BB962C8B-B14F-4D97-AF65-F5344CB8AC3E}">
        <p14:creationId xmlns:p14="http://schemas.microsoft.com/office/powerpoint/2010/main" val="93126363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a:t>Program Agenda</a:t>
            </a:r>
          </a:p>
        </p:txBody>
      </p:sp>
      <p:sp>
        <p:nvSpPr>
          <p:cNvPr id="49155" name="Content Placeholder 2"/>
          <p:cNvSpPr>
            <a:spLocks noGrp="1"/>
          </p:cNvSpPr>
          <p:nvPr>
            <p:ph idx="13"/>
          </p:nvPr>
        </p:nvSpPr>
        <p:spPr>
          <a:xfrm>
            <a:off x="2795588" y="1752600"/>
            <a:ext cx="8861425" cy="3962400"/>
          </a:xfrm>
        </p:spPr>
        <p:txBody>
          <a:bodyPr/>
          <a:lstStyle/>
          <a:p>
            <a:r>
              <a:rPr lang="en-US" altLang="en-US" dirty="0" smtClean="0"/>
              <a:t>Review Current Scenario</a:t>
            </a:r>
            <a:endParaRPr lang="en-US" altLang="en-US" dirty="0"/>
          </a:p>
          <a:p>
            <a:r>
              <a:rPr lang="en-US" altLang="en-US" dirty="0" smtClean="0"/>
              <a:t>Solution Overview</a:t>
            </a:r>
          </a:p>
          <a:p>
            <a:r>
              <a:rPr lang="en-US" altLang="en-US" dirty="0" smtClean="0"/>
              <a:t>Technical Demonstration</a:t>
            </a:r>
          </a:p>
          <a:p>
            <a:r>
              <a:rPr lang="en-US" altLang="en-US" dirty="0" smtClean="0"/>
              <a:t>Notional Architecture</a:t>
            </a:r>
            <a:endParaRPr lang="en-US" altLang="en-US" dirty="0"/>
          </a:p>
          <a:p>
            <a:r>
              <a:rPr lang="en-US" altLang="en-US" dirty="0" smtClean="0"/>
              <a:t>Next Steps </a:t>
            </a:r>
            <a:r>
              <a:rPr lang="en-US" altLang="en-US" dirty="0"/>
              <a:t>&amp;</a:t>
            </a:r>
            <a:r>
              <a:rPr lang="en-US" altLang="en-US" dirty="0" smtClean="0"/>
              <a:t> Success </a:t>
            </a:r>
            <a:r>
              <a:rPr lang="en-US" altLang="en-US" dirty="0" smtClean="0"/>
              <a:t>Metrics</a:t>
            </a:r>
            <a:endParaRPr lang="en-US" altLang="en-US" dirty="0" smtClean="0"/>
          </a:p>
          <a:p>
            <a:r>
              <a:rPr lang="en-US" altLang="en-US" dirty="0" smtClean="0"/>
              <a:t>Questions</a:t>
            </a:r>
            <a:endParaRPr lang="en-US" altLang="en-US" dirty="0"/>
          </a:p>
        </p:txBody>
      </p:sp>
      <p:sp>
        <p:nvSpPr>
          <p:cNvPr id="6" name="Pentagon 5"/>
          <p:cNvSpPr/>
          <p:nvPr/>
        </p:nvSpPr>
        <p:spPr>
          <a:xfrm>
            <a:off x="2185988" y="1752600"/>
            <a:ext cx="457200" cy="320675"/>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1</a:t>
            </a:r>
          </a:p>
        </p:txBody>
      </p:sp>
      <p:sp>
        <p:nvSpPr>
          <p:cNvPr id="16" name="Pentagon 15"/>
          <p:cNvSpPr/>
          <p:nvPr/>
        </p:nvSpPr>
        <p:spPr>
          <a:xfrm>
            <a:off x="2185988" y="2449513"/>
            <a:ext cx="457200" cy="319087"/>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2</a:t>
            </a:r>
          </a:p>
        </p:txBody>
      </p:sp>
      <p:sp>
        <p:nvSpPr>
          <p:cNvPr id="17" name="Pentagon 16"/>
          <p:cNvSpPr/>
          <p:nvPr/>
        </p:nvSpPr>
        <p:spPr>
          <a:xfrm>
            <a:off x="2185988" y="3144838"/>
            <a:ext cx="457200" cy="320675"/>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3</a:t>
            </a:r>
          </a:p>
        </p:txBody>
      </p:sp>
      <p:sp>
        <p:nvSpPr>
          <p:cNvPr id="18" name="Pentagon 17"/>
          <p:cNvSpPr/>
          <p:nvPr/>
        </p:nvSpPr>
        <p:spPr>
          <a:xfrm>
            <a:off x="2185988" y="3841750"/>
            <a:ext cx="457200" cy="319088"/>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4</a:t>
            </a:r>
          </a:p>
        </p:txBody>
      </p:sp>
      <p:sp>
        <p:nvSpPr>
          <p:cNvPr id="19" name="Pentagon 18"/>
          <p:cNvSpPr/>
          <p:nvPr/>
        </p:nvSpPr>
        <p:spPr>
          <a:xfrm>
            <a:off x="2185988" y="4537075"/>
            <a:ext cx="457200" cy="320675"/>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5</a:t>
            </a:r>
          </a:p>
        </p:txBody>
      </p:sp>
      <p:sp>
        <p:nvSpPr>
          <p:cNvPr id="7" name="Footer Placeholder 6"/>
          <p:cNvSpPr>
            <a:spLocks noGrp="1"/>
          </p:cNvSpPr>
          <p:nvPr>
            <p:ph type="ftr" sz="quarter" idx="15"/>
          </p:nvPr>
        </p:nvSpPr>
        <p:spPr/>
        <p:txBody>
          <a:bodyPr/>
          <a:lstStyle/>
          <a:p>
            <a:pPr>
              <a:defRPr/>
            </a:pPr>
            <a:r>
              <a:rPr lang="en-US" dirty="0" smtClean="0"/>
              <a:t>Oracle Confidential – Internal</a:t>
            </a:r>
          </a:p>
        </p:txBody>
      </p:sp>
      <p:sp>
        <p:nvSpPr>
          <p:cNvPr id="4" name="Slide Number Placeholder 3"/>
          <p:cNvSpPr>
            <a:spLocks noGrp="1"/>
          </p:cNvSpPr>
          <p:nvPr>
            <p:ph type="sldNum" sz="quarter" idx="16"/>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DE01CC6F-AB45-4A47-8332-211D1A0D47CF}" type="slidenum">
              <a:rPr lang="en-US" altLang="en-US"/>
              <a:pPr/>
              <a:t>3</a:t>
            </a:fld>
            <a:endParaRPr lang="en-US" altLang="en-US" dirty="0"/>
          </a:p>
        </p:txBody>
      </p:sp>
      <p:sp>
        <p:nvSpPr>
          <p:cNvPr id="11" name="Pentagon 10"/>
          <p:cNvSpPr/>
          <p:nvPr/>
        </p:nvSpPr>
        <p:spPr>
          <a:xfrm>
            <a:off x="2185988" y="5233987"/>
            <a:ext cx="457200" cy="320675"/>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smtClean="0">
                <a:solidFill>
                  <a:schemeClr val="bg1"/>
                </a:solidFill>
              </a:rPr>
              <a:t>6</a:t>
            </a:r>
            <a:endParaRPr lang="en-US" sz="1600" b="1"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2226" name="Title 1"/>
          <p:cNvSpPr>
            <a:spLocks noGrp="1"/>
          </p:cNvSpPr>
          <p:nvPr>
            <p:ph type="title"/>
          </p:nvPr>
        </p:nvSpPr>
        <p:spPr>
          <a:xfrm>
            <a:off x="531813" y="2600325"/>
            <a:ext cx="11125200" cy="1371600"/>
          </a:xfrm>
        </p:spPr>
        <p:txBody>
          <a:bodyPr/>
          <a:lstStyle/>
          <a:p>
            <a:r>
              <a:rPr lang="en-US" altLang="en-US" dirty="0" smtClean="0"/>
              <a:t>Current Scenario</a:t>
            </a:r>
            <a:endParaRPr lang="en-US" altLang="en-US" dirty="0"/>
          </a:p>
        </p:txBody>
      </p:sp>
      <p:sp>
        <p:nvSpPr>
          <p:cNvPr id="52227" name="Text Placeholder 2"/>
          <p:cNvSpPr>
            <a:spLocks noGrp="1"/>
          </p:cNvSpPr>
          <p:nvPr>
            <p:ph type="body" idx="1"/>
          </p:nvPr>
        </p:nvSpPr>
        <p:spPr>
          <a:xfrm>
            <a:off x="531813" y="4038600"/>
            <a:ext cx="11125200" cy="914400"/>
          </a:xfrm>
        </p:spPr>
        <p:txBody>
          <a:bodyPr/>
          <a:lstStyle/>
          <a:p>
            <a:pPr>
              <a:spcBef>
                <a:spcPct val="0"/>
              </a:spcBef>
              <a:buClr>
                <a:srgbClr val="FFFFFF"/>
              </a:buClr>
            </a:pPr>
            <a:r>
              <a:rPr lang="en-US" altLang="en-US" dirty="0" smtClean="0"/>
              <a:t>Consumer Packaged Goods</a:t>
            </a:r>
            <a:endParaRPr lang="en-US" altLang="en-US" dirty="0"/>
          </a:p>
        </p:txBody>
      </p:sp>
      <p:sp>
        <p:nvSpPr>
          <p:cNvPr id="7" name="Footer Placeholder 6"/>
          <p:cNvSpPr>
            <a:spLocks noGrp="1"/>
          </p:cNvSpPr>
          <p:nvPr>
            <p:ph type="ftr" sz="quarter" idx="11"/>
          </p:nvPr>
        </p:nvSpPr>
        <p:spPr/>
        <p:txBody>
          <a:bodyPr/>
          <a:lstStyle/>
          <a:p>
            <a:pPr>
              <a:defRPr/>
            </a:pPr>
            <a:r>
              <a:rPr lang="en-US" dirty="0"/>
              <a:t>Oracle Confidential – </a:t>
            </a:r>
            <a:r>
              <a:rPr lang="en-US" dirty="0" smtClean="0"/>
              <a:t>Internal</a:t>
            </a:r>
            <a:endParaRPr lang="en-US" dirty="0"/>
          </a:p>
        </p:txBody>
      </p:sp>
      <p:sp>
        <p:nvSpPr>
          <p:cNvPr id="4" name="Slide Number Placeholder 3"/>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CB9C5D4D-498F-3E48-9BD0-C1C22F130CF6}" type="slidenum">
              <a:rPr lang="en-US" altLang="en-US">
                <a:solidFill>
                  <a:srgbClr val="5F5F5F"/>
                </a:solidFill>
              </a:rPr>
              <a:pPr/>
              <a:t>4</a:t>
            </a:fld>
            <a:endParaRPr lang="en-US" altLang="en-US" dirty="0">
              <a:solidFill>
                <a:srgbClr val="5F5F5F"/>
              </a:solidFill>
            </a:endParaRP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descr="A large metric can be called out here in font size 166pt, Calibri" title="Large metric slide"/>
          <p:cNvSpPr>
            <a:spLocks noGrp="1"/>
          </p:cNvSpPr>
          <p:nvPr>
            <p:ph type="title"/>
          </p:nvPr>
        </p:nvSpPr>
        <p:spPr>
          <a:xfrm>
            <a:off x="176198" y="1524000"/>
            <a:ext cx="3398611" cy="2743200"/>
          </a:xfrm>
        </p:spPr>
        <p:txBody>
          <a:bodyPr rtlCol="0">
            <a:noAutofit/>
          </a:bodyPr>
          <a:lstStyle/>
          <a:p>
            <a:pPr fontAlgn="auto">
              <a:spcAft>
                <a:spcPts val="0"/>
              </a:spcAft>
              <a:defRPr/>
            </a:pPr>
            <a:r>
              <a:rPr lang="en-US" sz="7200" b="0" dirty="0" smtClean="0"/>
              <a:t>Core Focus</a:t>
            </a:r>
            <a:endParaRPr lang="en-US" sz="7200" b="0" dirty="0"/>
          </a:p>
        </p:txBody>
      </p:sp>
      <p:sp>
        <p:nvSpPr>
          <p:cNvPr id="65539" name="Text Placeholder 5"/>
          <p:cNvSpPr>
            <a:spLocks noGrp="1"/>
          </p:cNvSpPr>
          <p:nvPr>
            <p:ph type="body" sz="quarter" idx="15"/>
          </p:nvPr>
        </p:nvSpPr>
        <p:spPr>
          <a:xfrm>
            <a:off x="3889553" y="1559812"/>
            <a:ext cx="7437873" cy="2743200"/>
          </a:xfrm>
        </p:spPr>
        <p:txBody>
          <a:bodyPr/>
          <a:lstStyle/>
          <a:p>
            <a:pPr>
              <a:lnSpc>
                <a:spcPts val="3760"/>
              </a:lnSpc>
              <a:buFont typeface="Arial" charset="0"/>
              <a:buNone/>
            </a:pPr>
            <a:r>
              <a:rPr lang="en-US" altLang="en-US" dirty="0" smtClean="0"/>
              <a:t>Establish a secure, trustworthy, connected system that provides actionable insight from farm to fork for food in the Consumer Packaged Goods industry</a:t>
            </a:r>
            <a:endParaRPr lang="en-US" altLang="en-US" dirty="0"/>
          </a:p>
        </p:txBody>
      </p:sp>
      <p:sp>
        <p:nvSpPr>
          <p:cNvPr id="2" name="Footer Placeholder 1"/>
          <p:cNvSpPr>
            <a:spLocks noGrp="1"/>
          </p:cNvSpPr>
          <p:nvPr>
            <p:ph type="ftr" sz="quarter" idx="17"/>
          </p:nvPr>
        </p:nvSpPr>
        <p:spPr/>
        <p:txBody>
          <a:bodyPr/>
          <a:lstStyle/>
          <a:p>
            <a:pPr>
              <a:defRPr/>
            </a:pPr>
            <a:r>
              <a:rPr lang="en-US" dirty="0" smtClean="0"/>
              <a:t>Oracle Confidential – Internal</a:t>
            </a:r>
            <a:endParaRPr lang="en-US" dirty="0"/>
          </a:p>
        </p:txBody>
      </p:sp>
      <p:sp>
        <p:nvSpPr>
          <p:cNvPr id="3" name="Slide Number Placeholder 2"/>
          <p:cNvSpPr>
            <a:spLocks noGrp="1"/>
          </p:cNvSpPr>
          <p:nvPr>
            <p:ph type="sldNum" sz="quarter" idx="18"/>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26647337-A147-E747-B40A-E66C6DD94B19}" type="slidenum">
              <a:rPr lang="en-US" altLang="en-US"/>
              <a:pPr/>
              <a:t>5</a:t>
            </a:fld>
            <a:endParaRPr lang="en-US" altLang="en-US" dirty="0"/>
          </a:p>
        </p:txBody>
      </p:sp>
    </p:spTree>
    <p:extLst>
      <p:ext uri="{BB962C8B-B14F-4D97-AF65-F5344CB8AC3E}">
        <p14:creationId xmlns:p14="http://schemas.microsoft.com/office/powerpoint/2010/main" val="1760470976"/>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cons, graphics, large numerical callout can be included here" title="Qudrant for Infographics Layout"/>
          <p:cNvPicPr>
            <a:picLocks noChangeAspect="1"/>
          </p:cNvPicPr>
          <p:nvPr/>
        </p:nvPicPr>
        <p:blipFill>
          <a:blip r:embed="rId3"/>
          <a:stretch>
            <a:fillRect/>
          </a:stretch>
        </p:blipFill>
        <p:spPr>
          <a:xfrm>
            <a:off x="431800" y="1506538"/>
            <a:ext cx="1965325" cy="1965325"/>
          </a:xfrm>
          <a:prstGeom prst="rect">
            <a:avLst/>
          </a:prstGeom>
        </p:spPr>
      </p:pic>
      <p:sp>
        <p:nvSpPr>
          <p:cNvPr id="64515" name="Title 1"/>
          <p:cNvSpPr>
            <a:spLocks noGrp="1"/>
          </p:cNvSpPr>
          <p:nvPr>
            <p:ph type="title"/>
          </p:nvPr>
        </p:nvSpPr>
        <p:spPr/>
        <p:txBody>
          <a:bodyPr/>
          <a:lstStyle/>
          <a:p>
            <a:r>
              <a:rPr lang="en-US" altLang="en-US" dirty="0" smtClean="0"/>
              <a:t>Main Priorities</a:t>
            </a:r>
            <a:endParaRPr lang="en-US" altLang="en-US" dirty="0"/>
          </a:p>
        </p:txBody>
      </p:sp>
      <p:sp>
        <p:nvSpPr>
          <p:cNvPr id="64516" name="Text Placeholder 4"/>
          <p:cNvSpPr>
            <a:spLocks noGrp="1"/>
          </p:cNvSpPr>
          <p:nvPr>
            <p:ph type="body" sz="quarter" idx="15"/>
          </p:nvPr>
        </p:nvSpPr>
        <p:spPr>
          <a:xfrm>
            <a:off x="2436813" y="1524000"/>
            <a:ext cx="3505200" cy="2011363"/>
          </a:xfrm>
        </p:spPr>
        <p:txBody>
          <a:bodyPr/>
          <a:lstStyle/>
          <a:p>
            <a:pPr>
              <a:buFont typeface="Arial" charset="0"/>
              <a:buNone/>
            </a:pPr>
            <a:r>
              <a:rPr lang="en-US" altLang="en-US" dirty="0" smtClean="0"/>
              <a:t>Tracking goods and verifying product source</a:t>
            </a:r>
            <a:endParaRPr lang="en-US" altLang="en-US" dirty="0"/>
          </a:p>
        </p:txBody>
      </p:sp>
      <p:sp>
        <p:nvSpPr>
          <p:cNvPr id="64518" name="Text Placeholder 5"/>
          <p:cNvSpPr>
            <a:spLocks noGrp="1"/>
          </p:cNvSpPr>
          <p:nvPr>
            <p:ph type="body" sz="quarter" idx="16"/>
          </p:nvPr>
        </p:nvSpPr>
        <p:spPr>
          <a:xfrm>
            <a:off x="8151813" y="1524000"/>
            <a:ext cx="3505200" cy="2011363"/>
          </a:xfrm>
        </p:spPr>
        <p:txBody>
          <a:bodyPr/>
          <a:lstStyle/>
          <a:p>
            <a:pPr>
              <a:buFont typeface="Arial" charset="0"/>
              <a:buNone/>
            </a:pPr>
            <a:r>
              <a:rPr lang="en-US" altLang="en-US" dirty="0" smtClean="0"/>
              <a:t>Identifying food safety concerns and recalls</a:t>
            </a:r>
            <a:endParaRPr lang="en-US" altLang="en-US" dirty="0"/>
          </a:p>
        </p:txBody>
      </p:sp>
      <p:sp>
        <p:nvSpPr>
          <p:cNvPr id="64520" name="Text Placeholder 6"/>
          <p:cNvSpPr>
            <a:spLocks noGrp="1"/>
          </p:cNvSpPr>
          <p:nvPr>
            <p:ph type="body" sz="quarter" idx="17"/>
          </p:nvPr>
        </p:nvSpPr>
        <p:spPr>
          <a:xfrm>
            <a:off x="2436813" y="3932238"/>
            <a:ext cx="3505200" cy="2011362"/>
          </a:xfrm>
        </p:spPr>
        <p:txBody>
          <a:bodyPr/>
          <a:lstStyle/>
          <a:p>
            <a:pPr>
              <a:buFont typeface="Arial" charset="0"/>
              <a:buNone/>
            </a:pPr>
            <a:r>
              <a:rPr lang="en-US" altLang="en-US" dirty="0" smtClean="0"/>
              <a:t>Integrating upstream and downstream processes, and reducing human error</a:t>
            </a:r>
            <a:endParaRPr lang="en-US" altLang="en-US" dirty="0"/>
          </a:p>
        </p:txBody>
      </p:sp>
      <p:sp>
        <p:nvSpPr>
          <p:cNvPr id="64521" name="Text Placeholder 7"/>
          <p:cNvSpPr>
            <a:spLocks noGrp="1"/>
          </p:cNvSpPr>
          <p:nvPr>
            <p:ph type="body" sz="quarter" idx="18"/>
          </p:nvPr>
        </p:nvSpPr>
        <p:spPr>
          <a:xfrm>
            <a:off x="8151813" y="3932238"/>
            <a:ext cx="3505200" cy="2011362"/>
          </a:xfrm>
        </p:spPr>
        <p:txBody>
          <a:bodyPr/>
          <a:lstStyle/>
          <a:p>
            <a:pPr>
              <a:buFont typeface="Arial" charset="0"/>
              <a:buNone/>
            </a:pPr>
            <a:r>
              <a:rPr lang="en-US" altLang="en-US" dirty="0" smtClean="0"/>
              <a:t>Developing real-time actionable insight</a:t>
            </a:r>
            <a:endParaRPr lang="en-US" altLang="en-US" dirty="0"/>
          </a:p>
        </p:txBody>
      </p:sp>
      <p:pic>
        <p:nvPicPr>
          <p:cNvPr id="29" name="Picture 28" descr="Icons, graphics, large numerical callout can be included here" title="Qudrant for Infographics Layout"/>
          <p:cNvPicPr>
            <a:picLocks noChangeAspect="1"/>
          </p:cNvPicPr>
          <p:nvPr/>
        </p:nvPicPr>
        <p:blipFill>
          <a:blip r:embed="rId4"/>
          <a:stretch>
            <a:fillRect/>
          </a:stretch>
        </p:blipFill>
        <p:spPr>
          <a:xfrm>
            <a:off x="6166735" y="3898899"/>
            <a:ext cx="1965325" cy="1965325"/>
          </a:xfrm>
          <a:prstGeom prst="rect">
            <a:avLst/>
          </a:prstGeom>
        </p:spPr>
      </p:pic>
      <p:sp>
        <p:nvSpPr>
          <p:cNvPr id="3" name="Slide Number Placeholder 2"/>
          <p:cNvSpPr>
            <a:spLocks noGrp="1"/>
          </p:cNvSpPr>
          <p:nvPr>
            <p:ph type="sldNum" sz="quarter" idx="21"/>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36D209D3-A21F-C542-AE31-2CFAC8E49C9E}" type="slidenum">
              <a:rPr lang="en-US" altLang="en-US"/>
              <a:pPr/>
              <a:t>6</a:t>
            </a:fld>
            <a:endParaRPr lang="en-US" altLang="en-US" dirty="0"/>
          </a:p>
        </p:txBody>
      </p:sp>
      <p:grpSp>
        <p:nvGrpSpPr>
          <p:cNvPr id="15" name="Group 14"/>
          <p:cNvGrpSpPr/>
          <p:nvPr/>
        </p:nvGrpSpPr>
        <p:grpSpPr>
          <a:xfrm>
            <a:off x="752476" y="4219576"/>
            <a:ext cx="1323972" cy="1323972"/>
            <a:chOff x="6894513" y="4081463"/>
            <a:chExt cx="509587" cy="509587"/>
          </a:xfrm>
          <a:solidFill>
            <a:schemeClr val="tx2"/>
          </a:solidFill>
        </p:grpSpPr>
        <p:sp>
          <p:nvSpPr>
            <p:cNvPr id="16" name="Freeform 31"/>
            <p:cNvSpPr>
              <a:spLocks noChangeArrowheads="1"/>
            </p:cNvSpPr>
            <p:nvPr/>
          </p:nvSpPr>
          <p:spPr bwMode="auto">
            <a:xfrm>
              <a:off x="7138988" y="4381500"/>
              <a:ext cx="109537" cy="80963"/>
            </a:xfrm>
            <a:custGeom>
              <a:avLst/>
              <a:gdLst>
                <a:gd name="T0" fmla="*/ 18 w 303"/>
                <a:gd name="T1" fmla="*/ 0 h 227"/>
                <a:gd name="T2" fmla="*/ 0 w 303"/>
                <a:gd name="T3" fmla="*/ 27 h 227"/>
                <a:gd name="T4" fmla="*/ 76 w 303"/>
                <a:gd name="T5" fmla="*/ 218 h 227"/>
                <a:gd name="T6" fmla="*/ 81 w 303"/>
                <a:gd name="T7" fmla="*/ 218 h 227"/>
                <a:gd name="T8" fmla="*/ 115 w 303"/>
                <a:gd name="T9" fmla="*/ 226 h 227"/>
                <a:gd name="T10" fmla="*/ 302 w 303"/>
                <a:gd name="T11" fmla="*/ 48 h 227"/>
                <a:gd name="T12" fmla="*/ 296 w 303"/>
                <a:gd name="T13" fmla="*/ 32 h 227"/>
                <a:gd name="T14" fmla="*/ 18 w 30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27">
                  <a:moveTo>
                    <a:pt x="18" y="0"/>
                  </a:moveTo>
                  <a:cubicBezTo>
                    <a:pt x="13" y="11"/>
                    <a:pt x="8" y="19"/>
                    <a:pt x="0" y="27"/>
                  </a:cubicBezTo>
                  <a:lnTo>
                    <a:pt x="76" y="218"/>
                  </a:lnTo>
                  <a:cubicBezTo>
                    <a:pt x="79" y="218"/>
                    <a:pt x="79" y="218"/>
                    <a:pt x="81" y="218"/>
                  </a:cubicBezTo>
                  <a:cubicBezTo>
                    <a:pt x="94" y="218"/>
                    <a:pt x="105" y="221"/>
                    <a:pt x="115" y="226"/>
                  </a:cubicBezTo>
                  <a:lnTo>
                    <a:pt x="302" y="48"/>
                  </a:lnTo>
                  <a:cubicBezTo>
                    <a:pt x="299" y="42"/>
                    <a:pt x="296" y="37"/>
                    <a:pt x="296" y="32"/>
                  </a:cubicBezTo>
                  <a:lnTo>
                    <a:pt x="1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 name="Freeform 32"/>
            <p:cNvSpPr>
              <a:spLocks noChangeArrowheads="1"/>
            </p:cNvSpPr>
            <p:nvPr/>
          </p:nvSpPr>
          <p:spPr bwMode="auto">
            <a:xfrm>
              <a:off x="7053263" y="4381500"/>
              <a:ext cx="96837" cy="80963"/>
            </a:xfrm>
            <a:custGeom>
              <a:avLst/>
              <a:gdLst>
                <a:gd name="T0" fmla="*/ 194 w 271"/>
                <a:gd name="T1" fmla="*/ 39 h 227"/>
                <a:gd name="T2" fmla="*/ 131 w 271"/>
                <a:gd name="T3" fmla="*/ 0 h 227"/>
                <a:gd name="T4" fmla="*/ 2 w 271"/>
                <a:gd name="T5" fmla="*/ 21 h 227"/>
                <a:gd name="T6" fmla="*/ 0 w 271"/>
                <a:gd name="T7" fmla="*/ 32 h 227"/>
                <a:gd name="T8" fmla="*/ 270 w 271"/>
                <a:gd name="T9" fmla="*/ 226 h 227"/>
                <a:gd name="T10" fmla="*/ 196 w 271"/>
                <a:gd name="T11" fmla="*/ 39 h 227"/>
                <a:gd name="T12" fmla="*/ 194 w 271"/>
                <a:gd name="T13" fmla="*/ 39 h 227"/>
              </a:gdLst>
              <a:ahLst/>
              <a:cxnLst>
                <a:cxn ang="0">
                  <a:pos x="T0" y="T1"/>
                </a:cxn>
                <a:cxn ang="0">
                  <a:pos x="T2" y="T3"/>
                </a:cxn>
                <a:cxn ang="0">
                  <a:pos x="T4" y="T5"/>
                </a:cxn>
                <a:cxn ang="0">
                  <a:pos x="T6" y="T7"/>
                </a:cxn>
                <a:cxn ang="0">
                  <a:pos x="T8" y="T9"/>
                </a:cxn>
                <a:cxn ang="0">
                  <a:pos x="T10" y="T11"/>
                </a:cxn>
                <a:cxn ang="0">
                  <a:pos x="T12" y="T13"/>
                </a:cxn>
              </a:cxnLst>
              <a:rect l="0" t="0" r="r" b="b"/>
              <a:pathLst>
                <a:path w="271" h="227">
                  <a:moveTo>
                    <a:pt x="194" y="39"/>
                  </a:moveTo>
                  <a:cubicBezTo>
                    <a:pt x="167" y="39"/>
                    <a:pt x="144" y="24"/>
                    <a:pt x="131" y="0"/>
                  </a:cubicBezTo>
                  <a:lnTo>
                    <a:pt x="2" y="21"/>
                  </a:lnTo>
                  <a:cubicBezTo>
                    <a:pt x="2" y="24"/>
                    <a:pt x="0" y="29"/>
                    <a:pt x="0" y="32"/>
                  </a:cubicBezTo>
                  <a:lnTo>
                    <a:pt x="270" y="226"/>
                  </a:lnTo>
                  <a:lnTo>
                    <a:pt x="196" y="39"/>
                  </a:lnTo>
                  <a:lnTo>
                    <a:pt x="194"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 name="Freeform 33"/>
            <p:cNvSpPr>
              <a:spLocks noChangeArrowheads="1"/>
            </p:cNvSpPr>
            <p:nvPr/>
          </p:nvSpPr>
          <p:spPr bwMode="auto">
            <a:xfrm>
              <a:off x="7042150" y="4267200"/>
              <a:ext cx="63500" cy="107950"/>
            </a:xfrm>
            <a:custGeom>
              <a:avLst/>
              <a:gdLst>
                <a:gd name="T0" fmla="*/ 176 w 177"/>
                <a:gd name="T1" fmla="*/ 235 h 299"/>
                <a:gd name="T2" fmla="*/ 68 w 177"/>
                <a:gd name="T3" fmla="*/ 0 h 299"/>
                <a:gd name="T4" fmla="*/ 66 w 177"/>
                <a:gd name="T5" fmla="*/ 0 h 299"/>
                <a:gd name="T6" fmla="*/ 0 w 177"/>
                <a:gd name="T7" fmla="*/ 269 h 299"/>
                <a:gd name="T8" fmla="*/ 26 w 177"/>
                <a:gd name="T9" fmla="*/ 298 h 299"/>
                <a:gd name="T10" fmla="*/ 155 w 177"/>
                <a:gd name="T11" fmla="*/ 277 h 299"/>
                <a:gd name="T12" fmla="*/ 176 w 177"/>
                <a:gd name="T13" fmla="*/ 235 h 299"/>
              </a:gdLst>
              <a:ahLst/>
              <a:cxnLst>
                <a:cxn ang="0">
                  <a:pos x="T0" y="T1"/>
                </a:cxn>
                <a:cxn ang="0">
                  <a:pos x="T2" y="T3"/>
                </a:cxn>
                <a:cxn ang="0">
                  <a:pos x="T4" y="T5"/>
                </a:cxn>
                <a:cxn ang="0">
                  <a:pos x="T6" y="T7"/>
                </a:cxn>
                <a:cxn ang="0">
                  <a:pos x="T8" y="T9"/>
                </a:cxn>
                <a:cxn ang="0">
                  <a:pos x="T10" y="T11"/>
                </a:cxn>
                <a:cxn ang="0">
                  <a:pos x="T12" y="T13"/>
                </a:cxn>
              </a:cxnLst>
              <a:rect l="0" t="0" r="r" b="b"/>
              <a:pathLst>
                <a:path w="177" h="299">
                  <a:moveTo>
                    <a:pt x="176" y="235"/>
                  </a:moveTo>
                  <a:lnTo>
                    <a:pt x="68" y="0"/>
                  </a:lnTo>
                  <a:lnTo>
                    <a:pt x="66" y="0"/>
                  </a:lnTo>
                  <a:lnTo>
                    <a:pt x="0" y="269"/>
                  </a:lnTo>
                  <a:cubicBezTo>
                    <a:pt x="11" y="277"/>
                    <a:pt x="18" y="285"/>
                    <a:pt x="26" y="298"/>
                  </a:cubicBezTo>
                  <a:lnTo>
                    <a:pt x="155" y="277"/>
                  </a:lnTo>
                  <a:cubicBezTo>
                    <a:pt x="157" y="261"/>
                    <a:pt x="165" y="246"/>
                    <a:pt x="176" y="2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 name="Freeform 34"/>
            <p:cNvSpPr>
              <a:spLocks noChangeArrowheads="1"/>
            </p:cNvSpPr>
            <p:nvPr/>
          </p:nvSpPr>
          <p:spPr bwMode="auto">
            <a:xfrm>
              <a:off x="7080250" y="4251325"/>
              <a:ext cx="144463" cy="96838"/>
            </a:xfrm>
            <a:custGeom>
              <a:avLst/>
              <a:gdLst>
                <a:gd name="T0" fmla="*/ 118 w 402"/>
                <a:gd name="T1" fmla="*/ 261 h 270"/>
                <a:gd name="T2" fmla="*/ 149 w 402"/>
                <a:gd name="T3" fmla="*/ 269 h 270"/>
                <a:gd name="T4" fmla="*/ 401 w 402"/>
                <a:gd name="T5" fmla="*/ 18 h 270"/>
                <a:gd name="T6" fmla="*/ 395 w 402"/>
                <a:gd name="T7" fmla="*/ 8 h 270"/>
                <a:gd name="T8" fmla="*/ 18 w 402"/>
                <a:gd name="T9" fmla="*/ 0 h 270"/>
                <a:gd name="T10" fmla="*/ 0 w 402"/>
                <a:gd name="T11" fmla="*/ 29 h 270"/>
                <a:gd name="T12" fmla="*/ 107 w 402"/>
                <a:gd name="T13" fmla="*/ 263 h 270"/>
                <a:gd name="T14" fmla="*/ 118 w 402"/>
                <a:gd name="T15" fmla="*/ 261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270">
                  <a:moveTo>
                    <a:pt x="118" y="261"/>
                  </a:moveTo>
                  <a:cubicBezTo>
                    <a:pt x="128" y="261"/>
                    <a:pt x="141" y="263"/>
                    <a:pt x="149" y="269"/>
                  </a:cubicBezTo>
                  <a:lnTo>
                    <a:pt x="401" y="18"/>
                  </a:lnTo>
                  <a:cubicBezTo>
                    <a:pt x="398" y="15"/>
                    <a:pt x="398" y="10"/>
                    <a:pt x="395" y="8"/>
                  </a:cubicBezTo>
                  <a:lnTo>
                    <a:pt x="18" y="0"/>
                  </a:lnTo>
                  <a:cubicBezTo>
                    <a:pt x="15" y="10"/>
                    <a:pt x="7" y="21"/>
                    <a:pt x="0" y="29"/>
                  </a:cubicBezTo>
                  <a:lnTo>
                    <a:pt x="107" y="263"/>
                  </a:lnTo>
                  <a:cubicBezTo>
                    <a:pt x="112" y="261"/>
                    <a:pt x="115" y="261"/>
                    <a:pt x="118" y="2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 name="Freeform 35"/>
            <p:cNvSpPr>
              <a:spLocks noChangeArrowheads="1"/>
            </p:cNvSpPr>
            <p:nvPr/>
          </p:nvSpPr>
          <p:spPr bwMode="auto">
            <a:xfrm>
              <a:off x="7145338" y="4268788"/>
              <a:ext cx="112712" cy="107950"/>
            </a:xfrm>
            <a:custGeom>
              <a:avLst/>
              <a:gdLst>
                <a:gd name="T0" fmla="*/ 252 w 311"/>
                <a:gd name="T1" fmla="*/ 0 h 299"/>
                <a:gd name="T2" fmla="*/ 0 w 311"/>
                <a:gd name="T3" fmla="*/ 251 h 299"/>
                <a:gd name="T4" fmla="*/ 6 w 311"/>
                <a:gd name="T5" fmla="*/ 269 h 299"/>
                <a:gd name="T6" fmla="*/ 278 w 311"/>
                <a:gd name="T7" fmla="*/ 298 h 299"/>
                <a:gd name="T8" fmla="*/ 310 w 311"/>
                <a:gd name="T9" fmla="*/ 264 h 299"/>
                <a:gd name="T10" fmla="*/ 270 w 311"/>
                <a:gd name="T11" fmla="*/ 8 h 299"/>
                <a:gd name="T12" fmla="*/ 252 w 311"/>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311" h="299">
                  <a:moveTo>
                    <a:pt x="252" y="0"/>
                  </a:moveTo>
                  <a:lnTo>
                    <a:pt x="0" y="251"/>
                  </a:lnTo>
                  <a:cubicBezTo>
                    <a:pt x="3" y="256"/>
                    <a:pt x="6" y="262"/>
                    <a:pt x="6" y="269"/>
                  </a:cubicBezTo>
                  <a:lnTo>
                    <a:pt x="278" y="298"/>
                  </a:lnTo>
                  <a:cubicBezTo>
                    <a:pt x="286" y="283"/>
                    <a:pt x="297" y="272"/>
                    <a:pt x="310" y="264"/>
                  </a:cubicBezTo>
                  <a:lnTo>
                    <a:pt x="270" y="8"/>
                  </a:lnTo>
                  <a:cubicBezTo>
                    <a:pt x="265" y="6"/>
                    <a:pt x="257" y="3"/>
                    <a:pt x="25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Freeform 36"/>
            <p:cNvSpPr>
              <a:spLocks noChangeArrowheads="1"/>
            </p:cNvSpPr>
            <p:nvPr/>
          </p:nvSpPr>
          <p:spPr bwMode="auto">
            <a:xfrm>
              <a:off x="6894513" y="4081463"/>
              <a:ext cx="509587" cy="509587"/>
            </a:xfrm>
            <a:custGeom>
              <a:avLst/>
              <a:gdLst>
                <a:gd name="T0" fmla="*/ 708 w 1417"/>
                <a:gd name="T1" fmla="*/ 0 h 1415"/>
                <a:gd name="T2" fmla="*/ 0 w 1417"/>
                <a:gd name="T3" fmla="*/ 707 h 1415"/>
                <a:gd name="T4" fmla="*/ 708 w 1417"/>
                <a:gd name="T5" fmla="*/ 1414 h 1415"/>
                <a:gd name="T6" fmla="*/ 1416 w 1417"/>
                <a:gd name="T7" fmla="*/ 707 h 1415"/>
                <a:gd name="T8" fmla="*/ 708 w 1417"/>
                <a:gd name="T9" fmla="*/ 0 h 1415"/>
                <a:gd name="T10" fmla="*/ 1041 w 1417"/>
                <a:gd name="T11" fmla="*/ 919 h 1415"/>
                <a:gd name="T12" fmla="*/ 1007 w 1417"/>
                <a:gd name="T13" fmla="*/ 911 h 1415"/>
                <a:gd name="T14" fmla="*/ 821 w 1417"/>
                <a:gd name="T15" fmla="*/ 1089 h 1415"/>
                <a:gd name="T16" fmla="*/ 828 w 1417"/>
                <a:gd name="T17" fmla="*/ 1121 h 1415"/>
                <a:gd name="T18" fmla="*/ 758 w 1417"/>
                <a:gd name="T19" fmla="*/ 1192 h 1415"/>
                <a:gd name="T20" fmla="*/ 687 w 1417"/>
                <a:gd name="T21" fmla="*/ 1121 h 1415"/>
                <a:gd name="T22" fmla="*/ 690 w 1417"/>
                <a:gd name="T23" fmla="*/ 1100 h 1415"/>
                <a:gd name="T24" fmla="*/ 412 w 1417"/>
                <a:gd name="T25" fmla="*/ 903 h 1415"/>
                <a:gd name="T26" fmla="*/ 370 w 1417"/>
                <a:gd name="T27" fmla="*/ 916 h 1415"/>
                <a:gd name="T28" fmla="*/ 299 w 1417"/>
                <a:gd name="T29" fmla="*/ 846 h 1415"/>
                <a:gd name="T30" fmla="*/ 364 w 1417"/>
                <a:gd name="T31" fmla="*/ 775 h 1415"/>
                <a:gd name="T32" fmla="*/ 430 w 1417"/>
                <a:gd name="T33" fmla="*/ 506 h 1415"/>
                <a:gd name="T34" fmla="*/ 396 w 1417"/>
                <a:gd name="T35" fmla="*/ 445 h 1415"/>
                <a:gd name="T36" fmla="*/ 467 w 1417"/>
                <a:gd name="T37" fmla="*/ 375 h 1415"/>
                <a:gd name="T38" fmla="*/ 535 w 1417"/>
                <a:gd name="T39" fmla="*/ 424 h 1415"/>
                <a:gd name="T40" fmla="*/ 912 w 1417"/>
                <a:gd name="T41" fmla="*/ 432 h 1415"/>
                <a:gd name="T42" fmla="*/ 978 w 1417"/>
                <a:gd name="T43" fmla="*/ 385 h 1415"/>
                <a:gd name="T44" fmla="*/ 1049 w 1417"/>
                <a:gd name="T45" fmla="*/ 456 h 1415"/>
                <a:gd name="T46" fmla="*/ 1009 w 1417"/>
                <a:gd name="T47" fmla="*/ 519 h 1415"/>
                <a:gd name="T48" fmla="*/ 1049 w 1417"/>
                <a:gd name="T49" fmla="*/ 775 h 1415"/>
                <a:gd name="T50" fmla="*/ 1109 w 1417"/>
                <a:gd name="T51" fmla="*/ 846 h 1415"/>
                <a:gd name="T52" fmla="*/ 1041 w 1417"/>
                <a:gd name="T53" fmla="*/ 919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7" h="1415">
                  <a:moveTo>
                    <a:pt x="708" y="0"/>
                  </a:moveTo>
                  <a:cubicBezTo>
                    <a:pt x="317" y="0"/>
                    <a:pt x="0" y="317"/>
                    <a:pt x="0" y="707"/>
                  </a:cubicBezTo>
                  <a:cubicBezTo>
                    <a:pt x="0" y="1098"/>
                    <a:pt x="317" y="1414"/>
                    <a:pt x="708" y="1414"/>
                  </a:cubicBezTo>
                  <a:cubicBezTo>
                    <a:pt x="1099" y="1414"/>
                    <a:pt x="1416" y="1097"/>
                    <a:pt x="1416" y="707"/>
                  </a:cubicBezTo>
                  <a:cubicBezTo>
                    <a:pt x="1413" y="314"/>
                    <a:pt x="1099" y="0"/>
                    <a:pt x="708" y="0"/>
                  </a:cubicBezTo>
                  <a:close/>
                  <a:moveTo>
                    <a:pt x="1041" y="919"/>
                  </a:moveTo>
                  <a:cubicBezTo>
                    <a:pt x="1028" y="919"/>
                    <a:pt x="1017" y="916"/>
                    <a:pt x="1007" y="911"/>
                  </a:cubicBezTo>
                  <a:lnTo>
                    <a:pt x="821" y="1089"/>
                  </a:lnTo>
                  <a:cubicBezTo>
                    <a:pt x="826" y="1100"/>
                    <a:pt x="828" y="1110"/>
                    <a:pt x="828" y="1121"/>
                  </a:cubicBezTo>
                  <a:cubicBezTo>
                    <a:pt x="828" y="1160"/>
                    <a:pt x="798" y="1192"/>
                    <a:pt x="758" y="1192"/>
                  </a:cubicBezTo>
                  <a:cubicBezTo>
                    <a:pt x="719" y="1192"/>
                    <a:pt x="687" y="1160"/>
                    <a:pt x="687" y="1121"/>
                  </a:cubicBezTo>
                  <a:cubicBezTo>
                    <a:pt x="687" y="1113"/>
                    <a:pt x="690" y="1108"/>
                    <a:pt x="690" y="1100"/>
                  </a:cubicBezTo>
                  <a:lnTo>
                    <a:pt x="412" y="903"/>
                  </a:lnTo>
                  <a:cubicBezTo>
                    <a:pt x="399" y="911"/>
                    <a:pt x="385" y="916"/>
                    <a:pt x="370" y="916"/>
                  </a:cubicBezTo>
                  <a:cubicBezTo>
                    <a:pt x="330" y="916"/>
                    <a:pt x="299" y="885"/>
                    <a:pt x="299" y="846"/>
                  </a:cubicBezTo>
                  <a:cubicBezTo>
                    <a:pt x="299" y="809"/>
                    <a:pt x="328" y="777"/>
                    <a:pt x="364" y="775"/>
                  </a:cubicBezTo>
                  <a:lnTo>
                    <a:pt x="430" y="506"/>
                  </a:lnTo>
                  <a:cubicBezTo>
                    <a:pt x="409" y="493"/>
                    <a:pt x="396" y="472"/>
                    <a:pt x="396" y="445"/>
                  </a:cubicBezTo>
                  <a:cubicBezTo>
                    <a:pt x="396" y="406"/>
                    <a:pt x="427" y="375"/>
                    <a:pt x="467" y="375"/>
                  </a:cubicBezTo>
                  <a:cubicBezTo>
                    <a:pt x="498" y="375"/>
                    <a:pt x="524" y="396"/>
                    <a:pt x="535" y="424"/>
                  </a:cubicBezTo>
                  <a:lnTo>
                    <a:pt x="912" y="432"/>
                  </a:lnTo>
                  <a:cubicBezTo>
                    <a:pt x="923" y="404"/>
                    <a:pt x="949" y="385"/>
                    <a:pt x="978" y="385"/>
                  </a:cubicBezTo>
                  <a:cubicBezTo>
                    <a:pt x="1017" y="385"/>
                    <a:pt x="1049" y="417"/>
                    <a:pt x="1049" y="456"/>
                  </a:cubicBezTo>
                  <a:cubicBezTo>
                    <a:pt x="1049" y="485"/>
                    <a:pt x="1033" y="508"/>
                    <a:pt x="1009" y="519"/>
                  </a:cubicBezTo>
                  <a:lnTo>
                    <a:pt x="1049" y="775"/>
                  </a:lnTo>
                  <a:cubicBezTo>
                    <a:pt x="1083" y="780"/>
                    <a:pt x="1109" y="809"/>
                    <a:pt x="1109" y="846"/>
                  </a:cubicBezTo>
                  <a:cubicBezTo>
                    <a:pt x="1112" y="885"/>
                    <a:pt x="1080" y="919"/>
                    <a:pt x="1041" y="91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6" name="Group 25"/>
          <p:cNvGrpSpPr/>
          <p:nvPr/>
        </p:nvGrpSpPr>
        <p:grpSpPr>
          <a:xfrm>
            <a:off x="6646862" y="1848721"/>
            <a:ext cx="1008716" cy="1280958"/>
            <a:chOff x="9231825" y="4077333"/>
            <a:chExt cx="439737" cy="638175"/>
          </a:xfrm>
          <a:solidFill>
            <a:schemeClr val="tx2"/>
          </a:solidFill>
        </p:grpSpPr>
        <p:sp>
          <p:nvSpPr>
            <p:cNvPr id="27" name="Freeform 40"/>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41"/>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 name="Freeform 42"/>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 name="Freeform 43"/>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 name="Freeform 44"/>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33" name="Footer Placeholder 1"/>
          <p:cNvSpPr>
            <a:spLocks noGrp="1"/>
          </p:cNvSpPr>
          <p:nvPr>
            <p:ph type="ftr" sz="quarter" idx="17"/>
          </p:nvPr>
        </p:nvSpPr>
        <p:spPr>
          <a:xfrm>
            <a:off x="8621713" y="6556375"/>
            <a:ext cx="2743200" cy="182563"/>
          </a:xfrm>
        </p:spPr>
        <p:txBody>
          <a:bodyPr/>
          <a:lstStyle/>
          <a:p>
            <a:pPr>
              <a:defRPr/>
            </a:pPr>
            <a:r>
              <a:rPr lang="en-US" sz="850" dirty="0" smtClean="0"/>
              <a:t>Oracle Confidential – Internal</a:t>
            </a:r>
            <a:endParaRPr lang="en-US" sz="850" dirty="0"/>
          </a:p>
        </p:txBody>
      </p:sp>
    </p:spTree>
    <p:extLst>
      <p:ext uri="{BB962C8B-B14F-4D97-AF65-F5344CB8AC3E}">
        <p14:creationId xmlns:p14="http://schemas.microsoft.com/office/powerpoint/2010/main" val="1376179262"/>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2226" name="Title 1"/>
          <p:cNvSpPr>
            <a:spLocks noGrp="1"/>
          </p:cNvSpPr>
          <p:nvPr>
            <p:ph type="title"/>
          </p:nvPr>
        </p:nvSpPr>
        <p:spPr>
          <a:xfrm>
            <a:off x="531813" y="2600325"/>
            <a:ext cx="11125200" cy="1371600"/>
          </a:xfrm>
        </p:spPr>
        <p:txBody>
          <a:bodyPr/>
          <a:lstStyle/>
          <a:p>
            <a:r>
              <a:rPr lang="en-US" altLang="en-US" dirty="0" smtClean="0"/>
              <a:t>Solution Overview</a:t>
            </a:r>
            <a:endParaRPr lang="en-US" altLang="en-US" dirty="0"/>
          </a:p>
        </p:txBody>
      </p:sp>
      <p:sp>
        <p:nvSpPr>
          <p:cNvPr id="52227" name="Text Placeholder 2"/>
          <p:cNvSpPr>
            <a:spLocks noGrp="1"/>
          </p:cNvSpPr>
          <p:nvPr>
            <p:ph type="body" idx="1"/>
          </p:nvPr>
        </p:nvSpPr>
        <p:spPr>
          <a:xfrm>
            <a:off x="531813" y="4038600"/>
            <a:ext cx="11125200" cy="914400"/>
          </a:xfrm>
        </p:spPr>
        <p:txBody>
          <a:bodyPr/>
          <a:lstStyle/>
          <a:p>
            <a:pPr>
              <a:spcBef>
                <a:spcPct val="0"/>
              </a:spcBef>
              <a:buClr>
                <a:srgbClr val="FFFFFF"/>
              </a:buClr>
            </a:pPr>
            <a:r>
              <a:rPr lang="en-US" altLang="en-US" dirty="0" smtClean="0"/>
              <a:t>Consumer Packaged Goods</a:t>
            </a:r>
            <a:endParaRPr lang="en-US" altLang="en-US" dirty="0"/>
          </a:p>
        </p:txBody>
      </p:sp>
      <p:sp>
        <p:nvSpPr>
          <p:cNvPr id="7" name="Footer Placeholder 6"/>
          <p:cNvSpPr>
            <a:spLocks noGrp="1"/>
          </p:cNvSpPr>
          <p:nvPr>
            <p:ph type="ftr" sz="quarter" idx="11"/>
          </p:nvPr>
        </p:nvSpPr>
        <p:spPr/>
        <p:txBody>
          <a:bodyPr/>
          <a:lstStyle/>
          <a:p>
            <a:pPr>
              <a:defRPr/>
            </a:pPr>
            <a:r>
              <a:rPr lang="en-US" dirty="0"/>
              <a:t>Oracle Confidential </a:t>
            </a:r>
            <a:r>
              <a:rPr lang="en-US"/>
              <a:t>– </a:t>
            </a:r>
            <a:r>
              <a:rPr lang="en-US" smtClean="0"/>
              <a:t>Internal</a:t>
            </a:r>
            <a:endParaRPr lang="en-US" dirty="0"/>
          </a:p>
        </p:txBody>
      </p:sp>
      <p:sp>
        <p:nvSpPr>
          <p:cNvPr id="4" name="Slide Number Placeholder 3"/>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CB9C5D4D-498F-3E48-9BD0-C1C22F130CF6}" type="slidenum">
              <a:rPr lang="en-US" altLang="en-US">
                <a:solidFill>
                  <a:srgbClr val="5F5F5F"/>
                </a:solidFill>
              </a:rPr>
              <a:pPr/>
              <a:t>7</a:t>
            </a:fld>
            <a:endParaRPr lang="en-US" altLang="en-US" dirty="0">
              <a:solidFill>
                <a:srgbClr val="5F5F5F"/>
              </a:solidFill>
            </a:endParaRPr>
          </a:p>
        </p:txBody>
      </p:sp>
    </p:spTree>
    <p:extLst>
      <p:ext uri="{BB962C8B-B14F-4D97-AF65-F5344CB8AC3E}">
        <p14:creationId xmlns:p14="http://schemas.microsoft.com/office/powerpoint/2010/main" val="56291595"/>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dirty="0"/>
              <a:t>Three </a:t>
            </a:r>
            <a:r>
              <a:rPr lang="en-US" altLang="en-US" dirty="0" smtClean="0"/>
              <a:t>Part Solution</a:t>
            </a:r>
            <a:endParaRPr lang="en-US" altLang="en-US" dirty="0"/>
          </a:p>
        </p:txBody>
      </p:sp>
      <p:sp>
        <p:nvSpPr>
          <p:cNvPr id="68612" name="Text Placeholder 3"/>
          <p:cNvSpPr>
            <a:spLocks noGrp="1"/>
          </p:cNvSpPr>
          <p:nvPr>
            <p:ph type="body" sz="half" idx="2"/>
          </p:nvPr>
        </p:nvSpPr>
        <p:spPr>
          <a:xfrm>
            <a:off x="531813" y="4166886"/>
            <a:ext cx="3475037" cy="1776714"/>
          </a:xfrm>
        </p:spPr>
        <p:txBody>
          <a:bodyPr/>
          <a:lstStyle/>
          <a:p>
            <a:pPr marL="285750" indent="-285750">
              <a:buFont typeface="Arial" charset="0"/>
              <a:buChar char="•"/>
            </a:pPr>
            <a:r>
              <a:rPr lang="en-US" altLang="en-US" dirty="0" smtClean="0"/>
              <a:t>Monitor end-to-end processes in real time</a:t>
            </a:r>
          </a:p>
          <a:p>
            <a:pPr marL="285750" indent="-285750">
              <a:buFont typeface="Arial" charset="0"/>
              <a:buChar char="•"/>
            </a:pPr>
            <a:r>
              <a:rPr lang="en-US" altLang="en-US" dirty="0" smtClean="0"/>
              <a:t>Increase data granularity and enable data-driven decisions</a:t>
            </a:r>
          </a:p>
          <a:p>
            <a:pPr marL="285750" indent="-285750">
              <a:buFont typeface="Arial" charset="0"/>
              <a:buChar char="•"/>
            </a:pPr>
            <a:r>
              <a:rPr lang="en-US" altLang="en-US" dirty="0" smtClean="0"/>
              <a:t>Identify hazardous conditions before impacting the product</a:t>
            </a:r>
            <a:endParaRPr lang="en-US" altLang="en-US" dirty="0"/>
          </a:p>
        </p:txBody>
      </p:sp>
      <p:sp>
        <p:nvSpPr>
          <p:cNvPr id="68614" name="Text Placeholder 7"/>
          <p:cNvSpPr>
            <a:spLocks noGrp="1"/>
          </p:cNvSpPr>
          <p:nvPr>
            <p:ph type="body" sz="half" idx="14"/>
          </p:nvPr>
        </p:nvSpPr>
        <p:spPr>
          <a:xfrm>
            <a:off x="4357688" y="4166886"/>
            <a:ext cx="3473450" cy="1776714"/>
          </a:xfrm>
        </p:spPr>
        <p:txBody>
          <a:bodyPr/>
          <a:lstStyle/>
          <a:p>
            <a:pPr marL="285750" indent="-285750">
              <a:buFont typeface="Arial" charset="0"/>
              <a:buChar char="•"/>
            </a:pPr>
            <a:r>
              <a:rPr lang="en-US" altLang="en-US" dirty="0" smtClean="0"/>
              <a:t>Track each product from farm to fork with visibility</a:t>
            </a:r>
          </a:p>
          <a:p>
            <a:pPr marL="285750" indent="-285750">
              <a:buFont typeface="Arial" charset="0"/>
              <a:buChar char="•"/>
            </a:pPr>
            <a:r>
              <a:rPr lang="en-US" altLang="en-US" dirty="0" smtClean="0"/>
              <a:t>Quickly trace recalls and identify affected goods</a:t>
            </a:r>
          </a:p>
          <a:p>
            <a:pPr marL="285750" indent="-285750">
              <a:buFont typeface="Arial" charset="0"/>
              <a:buChar char="•"/>
            </a:pPr>
            <a:r>
              <a:rPr lang="en-US" altLang="en-US" dirty="0" smtClean="0"/>
              <a:t>Reduce human error</a:t>
            </a:r>
          </a:p>
        </p:txBody>
      </p:sp>
      <p:sp>
        <p:nvSpPr>
          <p:cNvPr id="68616" name="Text Placeholder 9"/>
          <p:cNvSpPr>
            <a:spLocks noGrp="1"/>
          </p:cNvSpPr>
          <p:nvPr>
            <p:ph type="body" sz="half" idx="16"/>
          </p:nvPr>
        </p:nvSpPr>
        <p:spPr>
          <a:xfrm>
            <a:off x="8181975" y="4166886"/>
            <a:ext cx="3475038" cy="1776714"/>
          </a:xfrm>
        </p:spPr>
        <p:txBody>
          <a:bodyPr/>
          <a:lstStyle/>
          <a:p>
            <a:pPr marL="285750" indent="-285750">
              <a:buFont typeface="Arial" charset="0"/>
              <a:buChar char="•"/>
            </a:pPr>
            <a:r>
              <a:rPr lang="en-US" altLang="en-US" dirty="0" smtClean="0"/>
              <a:t>Provide data transparency throughout production process</a:t>
            </a:r>
          </a:p>
          <a:p>
            <a:pPr marL="285750" indent="-285750">
              <a:buFont typeface="Arial" charset="0"/>
              <a:buChar char="•"/>
            </a:pPr>
            <a:r>
              <a:rPr lang="en-US" altLang="en-US" dirty="0" smtClean="0"/>
              <a:t>Increase security with immutable data</a:t>
            </a:r>
          </a:p>
          <a:p>
            <a:pPr marL="285750" indent="-285750">
              <a:buFont typeface="Arial" charset="0"/>
              <a:buChar char="•"/>
            </a:pPr>
            <a:r>
              <a:rPr lang="en-US" altLang="en-US" dirty="0" smtClean="0"/>
              <a:t>Reduce counterfeit goods</a:t>
            </a:r>
          </a:p>
          <a:p>
            <a:pPr marL="285750" indent="-285750">
              <a:buFont typeface="Arial" charset="0"/>
              <a:buChar char="•"/>
            </a:pPr>
            <a:endParaRPr lang="en-US" altLang="en-US" dirty="0"/>
          </a:p>
        </p:txBody>
      </p:sp>
      <p:sp>
        <p:nvSpPr>
          <p:cNvPr id="3" name="Footer Placeholder 2"/>
          <p:cNvSpPr>
            <a:spLocks noGrp="1"/>
          </p:cNvSpPr>
          <p:nvPr>
            <p:ph type="ftr" sz="quarter" idx="18"/>
          </p:nvPr>
        </p:nvSpPr>
        <p:spPr/>
        <p:txBody>
          <a:bodyPr/>
          <a:lstStyle/>
          <a:p>
            <a:pPr>
              <a:defRPr/>
            </a:pPr>
            <a:r>
              <a:rPr lang="en-US" dirty="0" smtClean="0"/>
              <a:t>Oracle Confidential – Internal</a:t>
            </a:r>
            <a:endParaRPr lang="en-US" dirty="0"/>
          </a:p>
        </p:txBody>
      </p:sp>
      <p:sp>
        <p:nvSpPr>
          <p:cNvPr id="5" name="Slide Number Placeholder 4"/>
          <p:cNvSpPr>
            <a:spLocks noGrp="1"/>
          </p:cNvSpPr>
          <p:nvPr>
            <p:ph type="sldNum" sz="quarter" idx="19"/>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654622B6-654A-6F4F-80EB-951348086482}" type="slidenum">
              <a:rPr lang="en-US" altLang="en-US"/>
              <a:pPr/>
              <a:t>8</a:t>
            </a:fld>
            <a:endParaRPr lang="en-US" altLang="en-US" dirty="0"/>
          </a:p>
        </p:txBody>
      </p:sp>
      <p:pic>
        <p:nvPicPr>
          <p:cNvPr id="10" name="Picture Placeholder 9"/>
          <p:cNvPicPr>
            <a:picLocks noGrp="1" noChangeAspect="1"/>
          </p:cNvPicPr>
          <p:nvPr>
            <p:ph type="pic" idx="1"/>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436649" y="1767030"/>
            <a:ext cx="1665366" cy="1624116"/>
          </a:xfrm>
          <a:noFill/>
        </p:spPr>
      </p:pic>
      <p:pic>
        <p:nvPicPr>
          <p:cNvPr id="9" name="Picture Placeholder 8"/>
          <p:cNvPicPr>
            <a:picLocks noGrp="1" noChangeAspect="1"/>
          </p:cNvPicPr>
          <p:nvPr>
            <p:ph type="pic" idx="13"/>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324354" y="1739579"/>
            <a:ext cx="1540118" cy="1540118"/>
          </a:xfrm>
          <a:noFill/>
        </p:spPr>
      </p:pic>
      <p:pic>
        <p:nvPicPr>
          <p:cNvPr id="8" name="Picture Placeholder 7"/>
          <p:cNvPicPr>
            <a:picLocks noGrp="1" noChangeAspect="1"/>
          </p:cNvPicPr>
          <p:nvPr>
            <p:ph type="pic" idx="15"/>
          </p:nvPr>
        </p:nvPicPr>
        <p:blipFill>
          <a:blip r:embed="rId7">
            <a:duotone>
              <a:prstClr val="black"/>
              <a:schemeClr val="accent4">
                <a:tint val="45000"/>
                <a:satMod val="400000"/>
              </a:schemeClr>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t="6195" b="6195"/>
          <a:stretch>
            <a:fillRect/>
          </a:stretch>
        </p:blipFill>
        <p:spPr>
          <a:xfrm>
            <a:off x="8957809" y="1632030"/>
            <a:ext cx="1923370" cy="1685766"/>
          </a:xfrm>
          <a:noFill/>
        </p:spPr>
      </p:pic>
      <p:pic>
        <p:nvPicPr>
          <p:cNvPr id="11" name="Picture 10"/>
          <p:cNvPicPr>
            <a:picLocks noChangeAspect="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rot="20789569">
            <a:off x="1605412" y="1851751"/>
            <a:ext cx="786831" cy="647818"/>
          </a:xfrm>
          <a:prstGeom prst="rect">
            <a:avLst/>
          </a:prstGeom>
        </p:spPr>
      </p:pic>
      <p:sp>
        <p:nvSpPr>
          <p:cNvPr id="18" name="TextBox 17"/>
          <p:cNvSpPr txBox="1"/>
          <p:nvPr/>
        </p:nvSpPr>
        <p:spPr>
          <a:xfrm>
            <a:off x="1066257" y="3391146"/>
            <a:ext cx="2406148" cy="471630"/>
          </a:xfrm>
          <a:prstGeom prst="rect">
            <a:avLst/>
          </a:prstGeom>
          <a:noFill/>
        </p:spPr>
        <p:txBody>
          <a:bodyPr wrap="square" lIns="0" tIns="0" rIns="0" bIns="0" rtlCol="0" anchor="ctr">
            <a:noAutofit/>
          </a:bodyPr>
          <a:lstStyle/>
          <a:p>
            <a:pPr algn="ctr">
              <a:lnSpc>
                <a:spcPct val="90000"/>
              </a:lnSpc>
            </a:pPr>
            <a:r>
              <a:rPr lang="en-US" sz="2000" dirty="0" smtClean="0"/>
              <a:t>Internet of Things</a:t>
            </a:r>
          </a:p>
        </p:txBody>
      </p:sp>
      <p:sp>
        <p:nvSpPr>
          <p:cNvPr id="26" name="TextBox 25"/>
          <p:cNvSpPr txBox="1"/>
          <p:nvPr/>
        </p:nvSpPr>
        <p:spPr>
          <a:xfrm>
            <a:off x="4179145" y="3391146"/>
            <a:ext cx="3830536" cy="471630"/>
          </a:xfrm>
          <a:prstGeom prst="rect">
            <a:avLst/>
          </a:prstGeom>
          <a:noFill/>
        </p:spPr>
        <p:txBody>
          <a:bodyPr wrap="square" lIns="0" tIns="0" rIns="0" bIns="0" rtlCol="0" anchor="ctr">
            <a:noAutofit/>
          </a:bodyPr>
          <a:lstStyle/>
          <a:p>
            <a:pPr algn="ctr">
              <a:lnSpc>
                <a:spcPct val="90000"/>
              </a:lnSpc>
            </a:pPr>
            <a:r>
              <a:rPr lang="en-US" sz="2000" dirty="0" smtClean="0"/>
              <a:t>Near-Field Communication Chips</a:t>
            </a:r>
          </a:p>
        </p:txBody>
      </p:sp>
      <p:sp>
        <p:nvSpPr>
          <p:cNvPr id="27" name="TextBox 26"/>
          <p:cNvSpPr txBox="1"/>
          <p:nvPr/>
        </p:nvSpPr>
        <p:spPr>
          <a:xfrm>
            <a:off x="8716420" y="3391146"/>
            <a:ext cx="2406148" cy="471630"/>
          </a:xfrm>
          <a:prstGeom prst="rect">
            <a:avLst/>
          </a:prstGeom>
          <a:noFill/>
        </p:spPr>
        <p:txBody>
          <a:bodyPr wrap="square" lIns="0" tIns="0" rIns="0" bIns="0" rtlCol="0" anchor="ctr">
            <a:noAutofit/>
          </a:bodyPr>
          <a:lstStyle/>
          <a:p>
            <a:pPr algn="ctr">
              <a:lnSpc>
                <a:spcPct val="90000"/>
              </a:lnSpc>
            </a:pPr>
            <a:r>
              <a:rPr lang="en-US" sz="2000" dirty="0" smtClean="0"/>
              <a:t>Blockchain</a:t>
            </a:r>
          </a:p>
        </p:txBody>
      </p:sp>
      <p:cxnSp>
        <p:nvCxnSpPr>
          <p:cNvPr id="21" name="Straight Connector 20"/>
          <p:cNvCxnSpPr/>
          <p:nvPr/>
        </p:nvCxnSpPr>
        <p:spPr>
          <a:xfrm>
            <a:off x="955604" y="3930065"/>
            <a:ext cx="2627452" cy="0"/>
          </a:xfrm>
          <a:prstGeom prst="line">
            <a:avLst/>
          </a:prstGeom>
          <a:ln w="17780">
            <a:solidFill>
              <a:schemeClr val="accent6">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80687" y="3930065"/>
            <a:ext cx="2627452" cy="0"/>
          </a:xfrm>
          <a:prstGeom prst="line">
            <a:avLst/>
          </a:prstGeom>
          <a:ln w="17780">
            <a:solidFill>
              <a:schemeClr val="accent6">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605769" y="3930065"/>
            <a:ext cx="2627452" cy="0"/>
          </a:xfrm>
          <a:prstGeom prst="line">
            <a:avLst/>
          </a:prstGeom>
          <a:ln w="17780">
            <a:solidFill>
              <a:schemeClr val="accent6">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2226" name="Title 1"/>
          <p:cNvSpPr>
            <a:spLocks noGrp="1"/>
          </p:cNvSpPr>
          <p:nvPr>
            <p:ph type="title"/>
          </p:nvPr>
        </p:nvSpPr>
        <p:spPr>
          <a:xfrm>
            <a:off x="531813" y="2600325"/>
            <a:ext cx="11125200" cy="1371600"/>
          </a:xfrm>
        </p:spPr>
        <p:txBody>
          <a:bodyPr/>
          <a:lstStyle/>
          <a:p>
            <a:r>
              <a:rPr lang="en-US" altLang="en-US" dirty="0" smtClean="0"/>
              <a:t>Technical Demonstration</a:t>
            </a:r>
            <a:endParaRPr lang="en-US" altLang="en-US" dirty="0"/>
          </a:p>
        </p:txBody>
      </p:sp>
      <p:sp>
        <p:nvSpPr>
          <p:cNvPr id="52227" name="Text Placeholder 2"/>
          <p:cNvSpPr>
            <a:spLocks noGrp="1"/>
          </p:cNvSpPr>
          <p:nvPr>
            <p:ph type="body" idx="1"/>
          </p:nvPr>
        </p:nvSpPr>
        <p:spPr>
          <a:xfrm>
            <a:off x="531813" y="4038600"/>
            <a:ext cx="11125200" cy="914400"/>
          </a:xfrm>
        </p:spPr>
        <p:txBody>
          <a:bodyPr/>
          <a:lstStyle/>
          <a:p>
            <a:pPr>
              <a:spcBef>
                <a:spcPct val="0"/>
              </a:spcBef>
              <a:buClr>
                <a:srgbClr val="FFFFFF"/>
              </a:buClr>
            </a:pPr>
            <a:r>
              <a:rPr lang="en-US" altLang="en-US" dirty="0" smtClean="0"/>
              <a:t>Consumer Packaged Goods</a:t>
            </a:r>
            <a:endParaRPr lang="en-US" altLang="en-US" dirty="0"/>
          </a:p>
        </p:txBody>
      </p:sp>
      <p:sp>
        <p:nvSpPr>
          <p:cNvPr id="7" name="Footer Placeholder 6"/>
          <p:cNvSpPr>
            <a:spLocks noGrp="1"/>
          </p:cNvSpPr>
          <p:nvPr>
            <p:ph type="ftr" sz="quarter" idx="11"/>
          </p:nvPr>
        </p:nvSpPr>
        <p:spPr/>
        <p:txBody>
          <a:bodyPr/>
          <a:lstStyle/>
          <a:p>
            <a:pPr>
              <a:defRPr/>
            </a:pPr>
            <a:r>
              <a:rPr lang="en-US" dirty="0"/>
              <a:t>Oracle Confidential – </a:t>
            </a:r>
            <a:r>
              <a:rPr lang="en-US" dirty="0" smtClean="0"/>
              <a:t>Internal</a:t>
            </a:r>
            <a:endParaRPr lang="en-US" dirty="0"/>
          </a:p>
        </p:txBody>
      </p:sp>
      <p:sp>
        <p:nvSpPr>
          <p:cNvPr id="4" name="Slide Number Placeholder 3"/>
          <p:cNvSpPr>
            <a:spLocks noGrp="1"/>
          </p:cNvSpPr>
          <p:nvPr>
            <p:ph type="sldNum" sz="quarter" idx="12"/>
          </p:nvPr>
        </p:nvSpPr>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fld id="{CB9C5D4D-498F-3E48-9BD0-C1C22F130CF6}" type="slidenum">
              <a:rPr lang="en-US" altLang="en-US">
                <a:solidFill>
                  <a:srgbClr val="5F5F5F"/>
                </a:solidFill>
              </a:rPr>
              <a:pPr/>
              <a:t>9</a:t>
            </a:fld>
            <a:endParaRPr lang="en-US" altLang="en-US" dirty="0">
              <a:solidFill>
                <a:srgbClr val="5F5F5F"/>
              </a:solidFill>
            </a:endParaRPr>
          </a:p>
        </p:txBody>
      </p:sp>
    </p:spTree>
    <p:extLst>
      <p:ext uri="{BB962C8B-B14F-4D97-AF65-F5344CB8AC3E}">
        <p14:creationId xmlns:p14="http://schemas.microsoft.com/office/powerpoint/2010/main" val="1135924334"/>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2014-v2">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0714" id="{032D2387-665B-4DFB-BDAE-D66619AD7C3A}" vid="{BB0AD61B-F388-487D-A806-2F7277FE970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2.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3.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4.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5.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Oracle_16x9-2014-v2</Template>
  <TotalTime>3250</TotalTime>
  <Words>3305</Words>
  <Application>Microsoft Macintosh PowerPoint</Application>
  <PresentationFormat>Custom</PresentationFormat>
  <Paragraphs>477</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MV Boli</vt:lpstr>
      <vt:lpstr>Arial</vt:lpstr>
      <vt:lpstr>Oracle_16x9-2014-v2</vt:lpstr>
      <vt:lpstr>Streaming Supply Chain</vt:lpstr>
      <vt:lpstr>PowerPoint Presentation</vt:lpstr>
      <vt:lpstr>Program Agenda</vt:lpstr>
      <vt:lpstr>Current Scenario</vt:lpstr>
      <vt:lpstr>Core Focus</vt:lpstr>
      <vt:lpstr>Main Priorities</vt:lpstr>
      <vt:lpstr>Solution Overview</vt:lpstr>
      <vt:lpstr>Three Part Solution</vt:lpstr>
      <vt:lpstr>Technical Demonstration</vt:lpstr>
      <vt:lpstr>Notional Architecture</vt:lpstr>
      <vt:lpstr>Notional Architecture</vt:lpstr>
      <vt:lpstr>Notional Architecture</vt:lpstr>
      <vt:lpstr>Notional Architecture</vt:lpstr>
      <vt:lpstr>Notional Architecture</vt:lpstr>
      <vt:lpstr>Notional Architecture</vt:lpstr>
      <vt:lpstr>Notional Architecture</vt:lpstr>
      <vt:lpstr>Notional Architecture</vt:lpstr>
      <vt:lpstr>Notional Architecture</vt:lpstr>
      <vt:lpstr>Notional Architecture</vt:lpstr>
      <vt:lpstr>Next Steps &amp; Success Metrics</vt:lpstr>
      <vt:lpstr>Next Steps</vt:lpstr>
      <vt:lpstr>Success Metrics</vt:lpstr>
      <vt:lpstr>Questions?</vt:lpstr>
    </vt:vector>
  </TitlesOfParts>
  <Company>Oracle Corporation</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Jessica Walden</dc:creator>
  <cp:lastModifiedBy>Microsoft Office User</cp:lastModifiedBy>
  <cp:revision>44</cp:revision>
  <cp:lastPrinted>2018-10-22T17:20:15Z</cp:lastPrinted>
  <dcterms:created xsi:type="dcterms:W3CDTF">2014-10-23T14:05:00Z</dcterms:created>
  <dcterms:modified xsi:type="dcterms:W3CDTF">2018-10-22T18:06:41Z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